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1" r:id="rId3"/>
    <p:sldId id="288" r:id="rId4"/>
    <p:sldId id="292" r:id="rId5"/>
    <p:sldId id="294" r:id="rId6"/>
    <p:sldId id="291" r:id="rId7"/>
    <p:sldId id="295" r:id="rId8"/>
    <p:sldId id="296" r:id="rId9"/>
    <p:sldId id="297" r:id="rId10"/>
    <p:sldId id="289" r:id="rId11"/>
    <p:sldId id="298" r:id="rId12"/>
    <p:sldId id="263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5B4"/>
    <a:srgbClr val="EF2F58"/>
    <a:srgbClr val="55B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56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1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341584" y="1782318"/>
            <a:ext cx="1968622" cy="348183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610478" y="1782318"/>
            <a:ext cx="1994022" cy="348183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084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509112" y="830035"/>
            <a:ext cx="2789238" cy="5069794"/>
          </a:xfrm>
          <a:custGeom>
            <a:avLst/>
            <a:gdLst>
              <a:gd name="connsiteX0" fmla="*/ 11292 w 2789238"/>
              <a:gd name="connsiteY0" fmla="*/ 0 h 5069794"/>
              <a:gd name="connsiteX1" fmla="*/ 2789238 w 2789238"/>
              <a:gd name="connsiteY1" fmla="*/ 0 h 5069794"/>
              <a:gd name="connsiteX2" fmla="*/ 2759125 w 2789238"/>
              <a:gd name="connsiteY2" fmla="*/ 4089162 h 5069794"/>
              <a:gd name="connsiteX3" fmla="*/ 2378945 w 2789238"/>
              <a:gd name="connsiteY3" fmla="*/ 4528897 h 5069794"/>
              <a:gd name="connsiteX4" fmla="*/ 1155595 w 2789238"/>
              <a:gd name="connsiteY4" fmla="*/ 4998700 h 5069794"/>
              <a:gd name="connsiteX5" fmla="*/ 0 w 2789238"/>
              <a:gd name="connsiteY5" fmla="*/ 3916275 h 5069794"/>
              <a:gd name="connsiteX6" fmla="*/ 11292 w 2789238"/>
              <a:gd name="connsiteY6" fmla="*/ 0 h 506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238" h="5069794">
                <a:moveTo>
                  <a:pt x="11292" y="0"/>
                </a:moveTo>
                <a:cubicBezTo>
                  <a:pt x="2789238" y="0"/>
                  <a:pt x="2789238" y="0"/>
                  <a:pt x="2789238" y="0"/>
                </a:cubicBezTo>
                <a:cubicBezTo>
                  <a:pt x="2759125" y="4089162"/>
                  <a:pt x="2759125" y="4089162"/>
                  <a:pt x="2759125" y="4089162"/>
                </a:cubicBezTo>
                <a:cubicBezTo>
                  <a:pt x="2759125" y="4089162"/>
                  <a:pt x="2484342" y="4427420"/>
                  <a:pt x="2378945" y="4528897"/>
                </a:cubicBezTo>
                <a:cubicBezTo>
                  <a:pt x="1968652" y="4934807"/>
                  <a:pt x="1678813" y="5205413"/>
                  <a:pt x="1155595" y="4998700"/>
                </a:cubicBezTo>
                <a:cubicBezTo>
                  <a:pt x="0" y="3916275"/>
                  <a:pt x="0" y="3916275"/>
                  <a:pt x="0" y="3916275"/>
                </a:cubicBezTo>
                <a:cubicBezTo>
                  <a:pt x="11292" y="0"/>
                  <a:pt x="11292" y="0"/>
                  <a:pt x="11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62420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38250" y="1285875"/>
            <a:ext cx="4667250" cy="428625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8677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4218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44550" y="549275"/>
            <a:ext cx="5710238" cy="630872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01999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23900" y="895350"/>
            <a:ext cx="3371850" cy="50673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620000" y="514350"/>
            <a:ext cx="4019550" cy="253365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2434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49263" y="449263"/>
            <a:ext cx="11074400" cy="5922962"/>
          </a:xfrm>
          <a:prstGeom prst="rect">
            <a:avLst/>
          </a:prstGeom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24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4.jpeg"/><Relationship Id="rId7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8.jfif"/><Relationship Id="rId7" Type="http://schemas.openxmlformats.org/officeDocument/2006/relationships/image" Target="../media/image11.pn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fif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jpg"/><Relationship Id="rId7" Type="http://schemas.openxmlformats.org/officeDocument/2006/relationships/image" Target="../media/image1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5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73A4D-384F-4FC9-A270-2EBB1B66B5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/>
          <a:stretch/>
        </p:blipFill>
        <p:spPr>
          <a:xfrm>
            <a:off x="49256" y="0"/>
            <a:ext cx="5642792" cy="68310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27C30B1-7C54-4D9A-B3D9-21E35D7741E8}"/>
              </a:ext>
            </a:extLst>
          </p:cNvPr>
          <p:cNvSpPr txBox="1"/>
          <p:nvPr/>
        </p:nvSpPr>
        <p:spPr bwMode="auto">
          <a:xfrm>
            <a:off x="5524276" y="889169"/>
            <a:ext cx="49611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300" dirty="0">
                <a:solidFill>
                  <a:schemeClr val="bg1"/>
                </a:solidFill>
                <a:latin typeface="Gotham Ultra" pitchFamily="50" charset="0"/>
                <a:ea typeface="Roboto" panose="02000000000000000000" pitchFamily="2" charset="0"/>
                <a:cs typeface="Gotham Ultra" pitchFamily="50" charset="0"/>
              </a:rPr>
              <a:t>INDIA’S TOP SOCIAL MEDIA INFLUENCERS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5AA49B-6BFB-4CD1-89CA-D2A8C8F060BF}"/>
              </a:ext>
            </a:extLst>
          </p:cNvPr>
          <p:cNvSpPr txBox="1"/>
          <p:nvPr/>
        </p:nvSpPr>
        <p:spPr bwMode="auto">
          <a:xfrm>
            <a:off x="5692048" y="3839541"/>
            <a:ext cx="48824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300" dirty="0">
                <a:solidFill>
                  <a:schemeClr val="bg1"/>
                </a:solidFill>
                <a:latin typeface="Gotham Ultra" pitchFamily="50" charset="0"/>
                <a:ea typeface="Roboto" panose="02000000000000000000" pitchFamily="2" charset="0"/>
                <a:cs typeface="Gotham Ultra" pitchFamily="50" charset="0"/>
              </a:rPr>
              <a:t>Report Compiled by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300" dirty="0">
                <a:solidFill>
                  <a:schemeClr val="bg1"/>
                </a:solidFill>
                <a:latin typeface="Gotham Ultra" pitchFamily="50" charset="0"/>
                <a:ea typeface="Roboto" panose="02000000000000000000" pitchFamily="2" charset="0"/>
                <a:cs typeface="Gotham Ultra" pitchFamily="50" charset="0"/>
              </a:rPr>
              <a:t>Thinking Hats Consumer Insights</a:t>
            </a: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5E9ED826-AD2F-41BB-9EF6-B167E9225BB6}"/>
              </a:ext>
            </a:extLst>
          </p:cNvPr>
          <p:cNvSpPr/>
          <p:nvPr/>
        </p:nvSpPr>
        <p:spPr>
          <a:xfrm>
            <a:off x="11255375" y="218354"/>
            <a:ext cx="536575" cy="536575"/>
          </a:xfrm>
          <a:prstGeom prst="donut">
            <a:avLst>
              <a:gd name="adj" fmla="val 159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Poppins Light" panose="00000400000000000000" pitchFamily="50" charset="0"/>
              <a:cs typeface="Poppins Light" panose="00000400000000000000" pitchFamily="50" charset="0"/>
            </a:endParaRPr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52E9DD54-D61F-4D30-A37B-445BC395BF7A}"/>
              </a:ext>
            </a:extLst>
          </p:cNvPr>
          <p:cNvSpPr/>
          <p:nvPr/>
        </p:nvSpPr>
        <p:spPr>
          <a:xfrm rot="2208412">
            <a:off x="6194136" y="4853136"/>
            <a:ext cx="696913" cy="696913"/>
          </a:xfrm>
          <a:prstGeom prst="mathMultiply">
            <a:avLst>
              <a:gd name="adj1" fmla="val 131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1181D2A-7A96-4DBD-A9DA-779F347B3871}"/>
              </a:ext>
            </a:extLst>
          </p:cNvPr>
          <p:cNvSpPr>
            <a:spLocks/>
          </p:cNvSpPr>
          <p:nvPr/>
        </p:nvSpPr>
        <p:spPr bwMode="auto">
          <a:xfrm>
            <a:off x="9847184" y="4054094"/>
            <a:ext cx="2344816" cy="2876023"/>
          </a:xfrm>
          <a:custGeom>
            <a:avLst/>
            <a:gdLst>
              <a:gd name="T0" fmla="*/ 939 w 939"/>
              <a:gd name="T1" fmla="*/ 0 h 1216"/>
              <a:gd name="T2" fmla="*/ 939 w 939"/>
              <a:gd name="T3" fmla="*/ 684 h 1216"/>
              <a:gd name="T4" fmla="*/ 493 w 939"/>
              <a:gd name="T5" fmla="*/ 1138 h 1216"/>
              <a:gd name="T6" fmla="*/ 209 w 939"/>
              <a:gd name="T7" fmla="*/ 1138 h 1216"/>
              <a:gd name="T8" fmla="*/ 0 w 939"/>
              <a:gd name="T9" fmla="*/ 929 h 1216"/>
              <a:gd name="T10" fmla="*/ 939 w 939"/>
              <a:gd name="T11" fmla="*/ 0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39" h="1216">
                <a:moveTo>
                  <a:pt x="939" y="0"/>
                </a:moveTo>
                <a:cubicBezTo>
                  <a:pt x="939" y="684"/>
                  <a:pt x="939" y="684"/>
                  <a:pt x="939" y="684"/>
                </a:cubicBezTo>
                <a:cubicBezTo>
                  <a:pt x="493" y="1138"/>
                  <a:pt x="493" y="1138"/>
                  <a:pt x="493" y="1138"/>
                </a:cubicBezTo>
                <a:cubicBezTo>
                  <a:pt x="415" y="1216"/>
                  <a:pt x="287" y="1216"/>
                  <a:pt x="209" y="1138"/>
                </a:cubicBezTo>
                <a:cubicBezTo>
                  <a:pt x="0" y="929"/>
                  <a:pt x="0" y="929"/>
                  <a:pt x="0" y="929"/>
                </a:cubicBezTo>
                <a:lnTo>
                  <a:pt x="93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447C7F-8959-4D2B-A728-AB62E4B416FC}"/>
              </a:ext>
            </a:extLst>
          </p:cNvPr>
          <p:cNvGrpSpPr/>
          <p:nvPr/>
        </p:nvGrpSpPr>
        <p:grpSpPr>
          <a:xfrm>
            <a:off x="7541833" y="5039870"/>
            <a:ext cx="1182850" cy="1006014"/>
            <a:chOff x="8313961" y="4015728"/>
            <a:chExt cx="1660073" cy="1396203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235F338-CD01-4C7F-844F-5AC3EA60ABB0}"/>
                </a:ext>
              </a:extLst>
            </p:cNvPr>
            <p:cNvSpPr/>
            <p:nvPr/>
          </p:nvSpPr>
          <p:spPr bwMode="auto">
            <a:xfrm>
              <a:off x="8313961" y="4015728"/>
              <a:ext cx="1660073" cy="13962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B89BD3-44F7-40A2-BDD0-33C21C1ED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24" y="4196464"/>
              <a:ext cx="1217946" cy="871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2699D32-07FF-4524-97EA-CB519C69090C}"/>
              </a:ext>
            </a:extLst>
          </p:cNvPr>
          <p:cNvSpPr/>
          <p:nvPr/>
        </p:nvSpPr>
        <p:spPr>
          <a:xfrm>
            <a:off x="-41170" y="659639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100" dirty="0">
                <a:solidFill>
                  <a:schemeClr val="bg1"/>
                </a:solidFill>
              </a:rPr>
              <a:t>Photo by </a:t>
            </a:r>
            <a:r>
              <a:rPr lang="en-IN" sz="1100" dirty="0" err="1">
                <a:solidFill>
                  <a:schemeClr val="bg1"/>
                </a:solidFill>
              </a:rPr>
              <a:t>freepik</a:t>
            </a:r>
            <a:endParaRPr lang="en-IN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27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12AC8DC-6A59-4C81-AA2D-7BF0B39292F6}"/>
              </a:ext>
            </a:extLst>
          </p:cNvPr>
          <p:cNvSpPr/>
          <p:nvPr/>
        </p:nvSpPr>
        <p:spPr>
          <a:xfrm>
            <a:off x="-1744663" y="4437063"/>
            <a:ext cx="3489326" cy="34893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Kelson Sans" panose="02000500000000000000" pitchFamily="50" charset="0"/>
            </a:endParaRPr>
          </a:p>
        </p:txBody>
      </p:sp>
      <p:sp>
        <p:nvSpPr>
          <p:cNvPr id="3" name="Freeform: Shape 48">
            <a:extLst>
              <a:ext uri="{FF2B5EF4-FFF2-40B4-BE49-F238E27FC236}">
                <a16:creationId xmlns:a16="http://schemas.microsoft.com/office/drawing/2014/main" id="{BA456D65-204C-4896-B486-DCA6F3B1B8CC}"/>
              </a:ext>
            </a:extLst>
          </p:cNvPr>
          <p:cNvSpPr/>
          <p:nvPr/>
        </p:nvSpPr>
        <p:spPr>
          <a:xfrm>
            <a:off x="10340975" y="-2499968"/>
            <a:ext cx="4330700" cy="4330701"/>
          </a:xfrm>
          <a:custGeom>
            <a:avLst/>
            <a:gdLst>
              <a:gd name="connsiteX0" fmla="*/ 2798136 w 5596274"/>
              <a:gd name="connsiteY0" fmla="*/ 917792 h 5596274"/>
              <a:gd name="connsiteX1" fmla="*/ 917792 w 5596274"/>
              <a:gd name="connsiteY1" fmla="*/ 2798136 h 5596274"/>
              <a:gd name="connsiteX2" fmla="*/ 2798136 w 5596274"/>
              <a:gd name="connsiteY2" fmla="*/ 4678480 h 5596274"/>
              <a:gd name="connsiteX3" fmla="*/ 4678480 w 5596274"/>
              <a:gd name="connsiteY3" fmla="*/ 2798136 h 5596274"/>
              <a:gd name="connsiteX4" fmla="*/ 2798136 w 5596274"/>
              <a:gd name="connsiteY4" fmla="*/ 917792 h 5596274"/>
              <a:gd name="connsiteX5" fmla="*/ 2798137 w 5596274"/>
              <a:gd name="connsiteY5" fmla="*/ 0 h 5596274"/>
              <a:gd name="connsiteX6" fmla="*/ 5596274 w 5596274"/>
              <a:gd name="connsiteY6" fmla="*/ 2798137 h 5596274"/>
              <a:gd name="connsiteX7" fmla="*/ 2798137 w 5596274"/>
              <a:gd name="connsiteY7" fmla="*/ 5596274 h 5596274"/>
              <a:gd name="connsiteX8" fmla="*/ 0 w 5596274"/>
              <a:gd name="connsiteY8" fmla="*/ 2798137 h 5596274"/>
              <a:gd name="connsiteX9" fmla="*/ 2798137 w 5596274"/>
              <a:gd name="connsiteY9" fmla="*/ 0 h 55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6274" h="5596274">
                <a:moveTo>
                  <a:pt x="2798136" y="917792"/>
                </a:moveTo>
                <a:cubicBezTo>
                  <a:pt x="1759651" y="917792"/>
                  <a:pt x="917792" y="1759651"/>
                  <a:pt x="917792" y="2798136"/>
                </a:cubicBezTo>
                <a:cubicBezTo>
                  <a:pt x="917792" y="3836621"/>
                  <a:pt x="1759651" y="4678480"/>
                  <a:pt x="2798136" y="4678480"/>
                </a:cubicBezTo>
                <a:cubicBezTo>
                  <a:pt x="3836621" y="4678480"/>
                  <a:pt x="4678480" y="3836621"/>
                  <a:pt x="4678480" y="2798136"/>
                </a:cubicBezTo>
                <a:cubicBezTo>
                  <a:pt x="4678480" y="1759651"/>
                  <a:pt x="3836621" y="917792"/>
                  <a:pt x="2798136" y="917792"/>
                </a:cubicBezTo>
                <a:close/>
                <a:moveTo>
                  <a:pt x="2798137" y="0"/>
                </a:moveTo>
                <a:cubicBezTo>
                  <a:pt x="4343505" y="0"/>
                  <a:pt x="5596274" y="1252769"/>
                  <a:pt x="5596274" y="2798137"/>
                </a:cubicBezTo>
                <a:cubicBezTo>
                  <a:pt x="5596274" y="4343505"/>
                  <a:pt x="4343505" y="5596274"/>
                  <a:pt x="2798137" y="5596274"/>
                </a:cubicBezTo>
                <a:cubicBezTo>
                  <a:pt x="1252769" y="5596274"/>
                  <a:pt x="0" y="4343505"/>
                  <a:pt x="0" y="2798137"/>
                </a:cubicBezTo>
                <a:cubicBezTo>
                  <a:pt x="0" y="1252769"/>
                  <a:pt x="1252769" y="0"/>
                  <a:pt x="27981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Kelson Sans" panose="02000500000000000000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639AAF-EBD2-4BAD-B785-F2EA1F1EADDC}"/>
              </a:ext>
            </a:extLst>
          </p:cNvPr>
          <p:cNvSpPr txBox="1"/>
          <p:nvPr/>
        </p:nvSpPr>
        <p:spPr bwMode="auto">
          <a:xfrm>
            <a:off x="219075" y="281037"/>
            <a:ext cx="1032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300" dirty="0">
                <a:solidFill>
                  <a:schemeClr val="bg1"/>
                </a:solidFill>
                <a:latin typeface="Gotham Ultra" pitchFamily="50" charset="0"/>
                <a:ea typeface="Roboto" panose="02000000000000000000" pitchFamily="2" charset="0"/>
                <a:cs typeface="Gotham Ultra" pitchFamily="50" charset="0"/>
              </a:rPr>
              <a:t>TOP AUTOMOBILE INFLUENCERS</a:t>
            </a:r>
          </a:p>
        </p:txBody>
      </p:sp>
      <p:grpSp>
        <p:nvGrpSpPr>
          <p:cNvPr id="3083" name="Group 3082">
            <a:extLst>
              <a:ext uri="{FF2B5EF4-FFF2-40B4-BE49-F238E27FC236}">
                <a16:creationId xmlns:a16="http://schemas.microsoft.com/office/drawing/2014/main" id="{E3A97846-C4B8-4E15-9ED4-48D9BB4DC722}"/>
              </a:ext>
            </a:extLst>
          </p:cNvPr>
          <p:cNvGrpSpPr/>
          <p:nvPr/>
        </p:nvGrpSpPr>
        <p:grpSpPr>
          <a:xfrm>
            <a:off x="370793" y="1724479"/>
            <a:ext cx="2951262" cy="1666243"/>
            <a:chOff x="477401" y="1654076"/>
            <a:chExt cx="2545968" cy="140994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8FF6F6-FBD6-4462-869D-1ED2BC25CD15}"/>
                </a:ext>
              </a:extLst>
            </p:cNvPr>
            <p:cNvSpPr/>
            <p:nvPr/>
          </p:nvSpPr>
          <p:spPr>
            <a:xfrm>
              <a:off x="733646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718F84-7525-4D66-87B1-BD63F28A2483}"/>
                </a:ext>
              </a:extLst>
            </p:cNvPr>
            <p:cNvSpPr/>
            <p:nvPr/>
          </p:nvSpPr>
          <p:spPr>
            <a:xfrm>
              <a:off x="477401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091" name="Group 3090">
            <a:extLst>
              <a:ext uri="{FF2B5EF4-FFF2-40B4-BE49-F238E27FC236}">
                <a16:creationId xmlns:a16="http://schemas.microsoft.com/office/drawing/2014/main" id="{BD2C54B8-FD21-4114-86CA-BAAC24C473D6}"/>
              </a:ext>
            </a:extLst>
          </p:cNvPr>
          <p:cNvGrpSpPr/>
          <p:nvPr/>
        </p:nvGrpSpPr>
        <p:grpSpPr>
          <a:xfrm>
            <a:off x="7067633" y="4790733"/>
            <a:ext cx="2951261" cy="1666243"/>
            <a:chOff x="6886575" y="4216301"/>
            <a:chExt cx="2545968" cy="140994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5D4007-74C7-465B-9C84-52DF34408C70}"/>
                </a:ext>
              </a:extLst>
            </p:cNvPr>
            <p:cNvSpPr/>
            <p:nvPr/>
          </p:nvSpPr>
          <p:spPr>
            <a:xfrm>
              <a:off x="7142820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930FAB-228A-4938-AB8D-B25F642FC544}"/>
                </a:ext>
              </a:extLst>
            </p:cNvPr>
            <p:cNvSpPr/>
            <p:nvPr/>
          </p:nvSpPr>
          <p:spPr>
            <a:xfrm>
              <a:off x="6886575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088" name="Group 3087">
            <a:extLst>
              <a:ext uri="{FF2B5EF4-FFF2-40B4-BE49-F238E27FC236}">
                <a16:creationId xmlns:a16="http://schemas.microsoft.com/office/drawing/2014/main" id="{6B78E16E-E1B9-4116-A594-8228F78D2BF5}"/>
              </a:ext>
            </a:extLst>
          </p:cNvPr>
          <p:cNvGrpSpPr/>
          <p:nvPr/>
        </p:nvGrpSpPr>
        <p:grpSpPr>
          <a:xfrm>
            <a:off x="4636927" y="1724479"/>
            <a:ext cx="2951262" cy="1666242"/>
            <a:chOff x="4951139" y="1654076"/>
            <a:chExt cx="2545968" cy="14099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E629F5-AFA5-4334-AC08-67581BB32CAA}"/>
                </a:ext>
              </a:extLst>
            </p:cNvPr>
            <p:cNvSpPr/>
            <p:nvPr/>
          </p:nvSpPr>
          <p:spPr>
            <a:xfrm>
              <a:off x="5207384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309665-59D6-472E-B597-A15EA59D0520}"/>
                </a:ext>
              </a:extLst>
            </p:cNvPr>
            <p:cNvSpPr/>
            <p:nvPr/>
          </p:nvSpPr>
          <p:spPr>
            <a:xfrm>
              <a:off x="4951139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089" name="Group 3088">
            <a:extLst>
              <a:ext uri="{FF2B5EF4-FFF2-40B4-BE49-F238E27FC236}">
                <a16:creationId xmlns:a16="http://schemas.microsoft.com/office/drawing/2014/main" id="{7D09C8CA-65CF-492F-8C36-00851A43A93D}"/>
              </a:ext>
            </a:extLst>
          </p:cNvPr>
          <p:cNvGrpSpPr/>
          <p:nvPr/>
        </p:nvGrpSpPr>
        <p:grpSpPr>
          <a:xfrm>
            <a:off x="8915303" y="1724479"/>
            <a:ext cx="2951262" cy="1666243"/>
            <a:chOff x="8641968" y="1654076"/>
            <a:chExt cx="2545968" cy="140994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5576188-DE93-4172-9A90-3CC7C0AD2E87}"/>
                </a:ext>
              </a:extLst>
            </p:cNvPr>
            <p:cNvSpPr/>
            <p:nvPr/>
          </p:nvSpPr>
          <p:spPr>
            <a:xfrm>
              <a:off x="8898213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726A9E-4238-4629-AED2-9DE07DB994F0}"/>
                </a:ext>
              </a:extLst>
            </p:cNvPr>
            <p:cNvSpPr/>
            <p:nvPr/>
          </p:nvSpPr>
          <p:spPr>
            <a:xfrm>
              <a:off x="8641968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090" name="Group 3089">
            <a:extLst>
              <a:ext uri="{FF2B5EF4-FFF2-40B4-BE49-F238E27FC236}">
                <a16:creationId xmlns:a16="http://schemas.microsoft.com/office/drawing/2014/main" id="{F4D6E126-1995-4661-AFFD-717F85066A37}"/>
              </a:ext>
            </a:extLst>
          </p:cNvPr>
          <p:cNvGrpSpPr/>
          <p:nvPr/>
        </p:nvGrpSpPr>
        <p:grpSpPr>
          <a:xfrm>
            <a:off x="2419417" y="4790734"/>
            <a:ext cx="2951262" cy="1666243"/>
            <a:chOff x="2412837" y="4216301"/>
            <a:chExt cx="2545968" cy="140994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1A0EA5-68B1-4C56-A935-09DEB157A846}"/>
                </a:ext>
              </a:extLst>
            </p:cNvPr>
            <p:cNvSpPr/>
            <p:nvPr/>
          </p:nvSpPr>
          <p:spPr>
            <a:xfrm>
              <a:off x="2669082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B94872-F0CD-4F6B-8006-F69E7C443FDB}"/>
                </a:ext>
              </a:extLst>
            </p:cNvPr>
            <p:cNvSpPr/>
            <p:nvPr/>
          </p:nvSpPr>
          <p:spPr>
            <a:xfrm>
              <a:off x="2412837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095" name="Group 3094">
            <a:extLst>
              <a:ext uri="{FF2B5EF4-FFF2-40B4-BE49-F238E27FC236}">
                <a16:creationId xmlns:a16="http://schemas.microsoft.com/office/drawing/2014/main" id="{5CDE6556-2660-4E9F-8BD2-8B1B74C3B7B3}"/>
              </a:ext>
            </a:extLst>
          </p:cNvPr>
          <p:cNvGrpSpPr/>
          <p:nvPr/>
        </p:nvGrpSpPr>
        <p:grpSpPr>
          <a:xfrm>
            <a:off x="1718010" y="1762757"/>
            <a:ext cx="1294768" cy="1373030"/>
            <a:chOff x="1718010" y="1762757"/>
            <a:chExt cx="1294768" cy="1373030"/>
          </a:xfrm>
        </p:grpSpPr>
        <p:sp>
          <p:nvSpPr>
            <p:cNvPr id="3093" name="TextBox 3092">
              <a:extLst>
                <a:ext uri="{FF2B5EF4-FFF2-40B4-BE49-F238E27FC236}">
                  <a16:creationId xmlns:a16="http://schemas.microsoft.com/office/drawing/2014/main" id="{7FDFE098-1C43-45E2-AB44-36CA6122B0E0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PowerDrift</a:t>
              </a:r>
              <a:endParaRPr lang="en-US" sz="1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1.95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94" name="Picture 17" descr="Brand Resources - YouTube">
              <a:extLst>
                <a:ext uri="{FF2B5EF4-FFF2-40B4-BE49-F238E27FC236}">
                  <a16:creationId xmlns:a16="http://schemas.microsoft.com/office/drawing/2014/main" id="{297CF9DE-1928-4864-ACD2-444F3488C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CAABD31-BF64-4820-8E9D-D22492039A27}"/>
              </a:ext>
            </a:extLst>
          </p:cNvPr>
          <p:cNvSpPr txBox="1"/>
          <p:nvPr/>
        </p:nvSpPr>
        <p:spPr>
          <a:xfrm>
            <a:off x="8427091" y="4808695"/>
            <a:ext cx="1294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MotoBeam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337 K Followers</a:t>
            </a:r>
            <a:endParaRPr lang="en-I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600DAFD-62DD-404B-87C4-8976FBB5E63F}"/>
              </a:ext>
            </a:extLst>
          </p:cNvPr>
          <p:cNvGrpSpPr/>
          <p:nvPr/>
        </p:nvGrpSpPr>
        <p:grpSpPr>
          <a:xfrm>
            <a:off x="10340975" y="1771802"/>
            <a:ext cx="1294768" cy="1373030"/>
            <a:chOff x="1718010" y="1762757"/>
            <a:chExt cx="1294768" cy="137303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6623BA6-D4E3-41CF-A095-9C5F8D9AC497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Jatt</a:t>
              </a:r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Prabhjot</a:t>
              </a:r>
              <a:endParaRPr lang="en-US" sz="1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1.29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1" name="Picture 17" descr="Brand Resources - YouTube">
              <a:extLst>
                <a:ext uri="{FF2B5EF4-FFF2-40B4-BE49-F238E27FC236}">
                  <a16:creationId xmlns:a16="http://schemas.microsoft.com/office/drawing/2014/main" id="{2C4E6A1E-DA44-4880-B09C-03C80D3C9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3E52E41-C81E-479B-913C-60E926B0CD48}"/>
              </a:ext>
            </a:extLst>
          </p:cNvPr>
          <p:cNvGrpSpPr/>
          <p:nvPr/>
        </p:nvGrpSpPr>
        <p:grpSpPr>
          <a:xfrm>
            <a:off x="5985007" y="1725695"/>
            <a:ext cx="1294768" cy="1373030"/>
            <a:chOff x="1718010" y="1762757"/>
            <a:chExt cx="1294768" cy="137303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9E50567-0319-4F31-8497-4DF26D705250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Musafir</a:t>
              </a:r>
              <a:endParaRPr lang="en-US" sz="1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1.57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4" name="Picture 17" descr="Brand Resources - YouTube">
              <a:extLst>
                <a:ext uri="{FF2B5EF4-FFF2-40B4-BE49-F238E27FC236}">
                  <a16:creationId xmlns:a16="http://schemas.microsoft.com/office/drawing/2014/main" id="{DE960B1F-147B-405B-A742-16C30BA84A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6011ED1-60C8-4F0B-A4ED-6779355409BA}"/>
              </a:ext>
            </a:extLst>
          </p:cNvPr>
          <p:cNvGrpSpPr/>
          <p:nvPr/>
        </p:nvGrpSpPr>
        <p:grpSpPr>
          <a:xfrm>
            <a:off x="3720601" y="4790732"/>
            <a:ext cx="1344399" cy="1373030"/>
            <a:chOff x="1718010" y="1762757"/>
            <a:chExt cx="1294768" cy="137303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86CFC13-195F-45EF-B577-FBEAE94F90C9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Modified</a:t>
              </a:r>
            </a:p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Junction 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635 K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7" name="Picture 17" descr="Brand Resources - YouTube">
              <a:extLst>
                <a:ext uri="{FF2B5EF4-FFF2-40B4-BE49-F238E27FC236}">
                  <a16:creationId xmlns:a16="http://schemas.microsoft.com/office/drawing/2014/main" id="{7C878228-E150-4ED4-826A-BF6883B0B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3DAA01BC-9442-4E65-987B-8C927B40D5E8}"/>
              </a:ext>
            </a:extLst>
          </p:cNvPr>
          <p:cNvSpPr/>
          <p:nvPr/>
        </p:nvSpPr>
        <p:spPr>
          <a:xfrm>
            <a:off x="2512460" y="3787125"/>
            <a:ext cx="407987" cy="4079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Donut 18">
            <a:extLst>
              <a:ext uri="{FF2B5EF4-FFF2-40B4-BE49-F238E27FC236}">
                <a16:creationId xmlns:a16="http://schemas.microsoft.com/office/drawing/2014/main" id="{4B5E3959-CCC4-4D4D-B891-B3A7F9AC5C1C}"/>
              </a:ext>
            </a:extLst>
          </p:cNvPr>
          <p:cNvSpPr/>
          <p:nvPr/>
        </p:nvSpPr>
        <p:spPr>
          <a:xfrm>
            <a:off x="10720071" y="4967368"/>
            <a:ext cx="536575" cy="536575"/>
          </a:xfrm>
          <a:prstGeom prst="donut">
            <a:avLst>
              <a:gd name="adj" fmla="val 159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Poppins Light" panose="00000400000000000000" pitchFamily="50" charset="0"/>
              <a:cs typeface="Poppins Light" panose="000004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7930F-F077-439C-BDB0-71A88395B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r="23018"/>
          <a:stretch/>
        </p:blipFill>
        <p:spPr>
          <a:xfrm>
            <a:off x="4611373" y="1724479"/>
            <a:ext cx="1344758" cy="1467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2F9B2E-6D63-4AA2-87D2-914FB5075F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/>
          <a:stretch/>
        </p:blipFill>
        <p:spPr>
          <a:xfrm>
            <a:off x="359416" y="1698601"/>
            <a:ext cx="1358594" cy="1495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B6317-A96A-4836-BC5E-ED32B99901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6" r="6515" b="46065"/>
          <a:stretch/>
        </p:blipFill>
        <p:spPr>
          <a:xfrm>
            <a:off x="8909906" y="1728252"/>
            <a:ext cx="1419692" cy="1479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290A86-C389-43C4-8585-7C08A1F2C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50" y="4790731"/>
            <a:ext cx="1343249" cy="1457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DD3CDE-E8BE-4E98-AB8B-876A65918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80" y="4790731"/>
            <a:ext cx="1313584" cy="1457475"/>
          </a:xfrm>
          <a:prstGeom prst="rect">
            <a:avLst/>
          </a:prstGeom>
        </p:spPr>
      </p:pic>
      <p:pic>
        <p:nvPicPr>
          <p:cNvPr id="52" name="Picture 17" descr="Instagram icon | Free Vector">
            <a:extLst>
              <a:ext uri="{FF2B5EF4-FFF2-40B4-BE49-F238E27FC236}">
                <a16:creationId xmlns:a16="http://schemas.microsoft.com/office/drawing/2014/main" id="{0B279FB4-0305-4190-9259-2679AD7CF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9848" r="13129" b="12132"/>
          <a:stretch/>
        </p:blipFill>
        <p:spPr bwMode="auto">
          <a:xfrm>
            <a:off x="8494934" y="5699486"/>
            <a:ext cx="437636" cy="46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21F0623-82FC-4270-871D-393BBE286F51}"/>
              </a:ext>
            </a:extLst>
          </p:cNvPr>
          <p:cNvGrpSpPr/>
          <p:nvPr/>
        </p:nvGrpSpPr>
        <p:grpSpPr>
          <a:xfrm>
            <a:off x="10928936" y="5762802"/>
            <a:ext cx="1182850" cy="1006014"/>
            <a:chOff x="8313961" y="4015728"/>
            <a:chExt cx="1660073" cy="1396203"/>
          </a:xfrm>
        </p:grpSpPr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137E6CB1-3E1D-4C8E-BB2C-003DEB5CE9C0}"/>
                </a:ext>
              </a:extLst>
            </p:cNvPr>
            <p:cNvSpPr/>
            <p:nvPr/>
          </p:nvSpPr>
          <p:spPr bwMode="auto">
            <a:xfrm>
              <a:off x="8313961" y="4015728"/>
              <a:ext cx="1660073" cy="13962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19C1F35-8C6E-4149-8F63-1CB2E05C5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24" y="4196464"/>
              <a:ext cx="1217946" cy="871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4067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6">
            <a:extLst>
              <a:ext uri="{FF2B5EF4-FFF2-40B4-BE49-F238E27FC236}">
                <a16:creationId xmlns:a16="http://schemas.microsoft.com/office/drawing/2014/main" id="{51E08CE9-5F9C-4BA6-90A2-052F302621DA}"/>
              </a:ext>
            </a:extLst>
          </p:cNvPr>
          <p:cNvSpPr>
            <a:spLocks/>
          </p:cNvSpPr>
          <p:nvPr/>
        </p:nvSpPr>
        <p:spPr bwMode="auto">
          <a:xfrm>
            <a:off x="8640053" y="2216966"/>
            <a:ext cx="3525837" cy="4572000"/>
          </a:xfrm>
          <a:custGeom>
            <a:avLst/>
            <a:gdLst>
              <a:gd name="T0" fmla="*/ 939 w 939"/>
              <a:gd name="T1" fmla="*/ 0 h 1216"/>
              <a:gd name="T2" fmla="*/ 939 w 939"/>
              <a:gd name="T3" fmla="*/ 684 h 1216"/>
              <a:gd name="T4" fmla="*/ 493 w 939"/>
              <a:gd name="T5" fmla="*/ 1138 h 1216"/>
              <a:gd name="T6" fmla="*/ 209 w 939"/>
              <a:gd name="T7" fmla="*/ 1138 h 1216"/>
              <a:gd name="T8" fmla="*/ 0 w 939"/>
              <a:gd name="T9" fmla="*/ 929 h 1216"/>
              <a:gd name="T10" fmla="*/ 939 w 939"/>
              <a:gd name="T11" fmla="*/ 0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39" h="1216">
                <a:moveTo>
                  <a:pt x="939" y="0"/>
                </a:moveTo>
                <a:cubicBezTo>
                  <a:pt x="939" y="684"/>
                  <a:pt x="939" y="684"/>
                  <a:pt x="939" y="684"/>
                </a:cubicBezTo>
                <a:cubicBezTo>
                  <a:pt x="493" y="1138"/>
                  <a:pt x="493" y="1138"/>
                  <a:pt x="493" y="1138"/>
                </a:cubicBezTo>
                <a:cubicBezTo>
                  <a:pt x="415" y="1216"/>
                  <a:pt x="287" y="1216"/>
                  <a:pt x="209" y="1138"/>
                </a:cubicBezTo>
                <a:cubicBezTo>
                  <a:pt x="0" y="929"/>
                  <a:pt x="0" y="929"/>
                  <a:pt x="0" y="929"/>
                </a:cubicBezTo>
                <a:lnTo>
                  <a:pt x="93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5" name="Freeform: Shape 48">
            <a:extLst>
              <a:ext uri="{FF2B5EF4-FFF2-40B4-BE49-F238E27FC236}">
                <a16:creationId xmlns:a16="http://schemas.microsoft.com/office/drawing/2014/main" id="{8760F257-95D8-4B92-A574-ECD63BAA541F}"/>
              </a:ext>
            </a:extLst>
          </p:cNvPr>
          <p:cNvSpPr/>
          <p:nvPr/>
        </p:nvSpPr>
        <p:spPr>
          <a:xfrm>
            <a:off x="5902325" y="-3082925"/>
            <a:ext cx="4329113" cy="4329113"/>
          </a:xfrm>
          <a:custGeom>
            <a:avLst/>
            <a:gdLst>
              <a:gd name="connsiteX0" fmla="*/ 2798136 w 5596274"/>
              <a:gd name="connsiteY0" fmla="*/ 917792 h 5596274"/>
              <a:gd name="connsiteX1" fmla="*/ 917792 w 5596274"/>
              <a:gd name="connsiteY1" fmla="*/ 2798136 h 5596274"/>
              <a:gd name="connsiteX2" fmla="*/ 2798136 w 5596274"/>
              <a:gd name="connsiteY2" fmla="*/ 4678480 h 5596274"/>
              <a:gd name="connsiteX3" fmla="*/ 4678480 w 5596274"/>
              <a:gd name="connsiteY3" fmla="*/ 2798136 h 5596274"/>
              <a:gd name="connsiteX4" fmla="*/ 2798136 w 5596274"/>
              <a:gd name="connsiteY4" fmla="*/ 917792 h 5596274"/>
              <a:gd name="connsiteX5" fmla="*/ 2798137 w 5596274"/>
              <a:gd name="connsiteY5" fmla="*/ 0 h 5596274"/>
              <a:gd name="connsiteX6" fmla="*/ 5596274 w 5596274"/>
              <a:gd name="connsiteY6" fmla="*/ 2798137 h 5596274"/>
              <a:gd name="connsiteX7" fmla="*/ 2798137 w 5596274"/>
              <a:gd name="connsiteY7" fmla="*/ 5596274 h 5596274"/>
              <a:gd name="connsiteX8" fmla="*/ 0 w 5596274"/>
              <a:gd name="connsiteY8" fmla="*/ 2798137 h 5596274"/>
              <a:gd name="connsiteX9" fmla="*/ 2798137 w 5596274"/>
              <a:gd name="connsiteY9" fmla="*/ 0 h 55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6274" h="5596274">
                <a:moveTo>
                  <a:pt x="2798136" y="917792"/>
                </a:moveTo>
                <a:cubicBezTo>
                  <a:pt x="1759651" y="917792"/>
                  <a:pt x="917792" y="1759651"/>
                  <a:pt x="917792" y="2798136"/>
                </a:cubicBezTo>
                <a:cubicBezTo>
                  <a:pt x="917792" y="3836621"/>
                  <a:pt x="1759651" y="4678480"/>
                  <a:pt x="2798136" y="4678480"/>
                </a:cubicBezTo>
                <a:cubicBezTo>
                  <a:pt x="3836621" y="4678480"/>
                  <a:pt x="4678480" y="3836621"/>
                  <a:pt x="4678480" y="2798136"/>
                </a:cubicBezTo>
                <a:cubicBezTo>
                  <a:pt x="4678480" y="1759651"/>
                  <a:pt x="3836621" y="917792"/>
                  <a:pt x="2798136" y="917792"/>
                </a:cubicBezTo>
                <a:close/>
                <a:moveTo>
                  <a:pt x="2798137" y="0"/>
                </a:moveTo>
                <a:cubicBezTo>
                  <a:pt x="4343505" y="0"/>
                  <a:pt x="5596274" y="1252769"/>
                  <a:pt x="5596274" y="2798137"/>
                </a:cubicBezTo>
                <a:cubicBezTo>
                  <a:pt x="5596274" y="4343505"/>
                  <a:pt x="4343505" y="5596274"/>
                  <a:pt x="2798137" y="5596274"/>
                </a:cubicBezTo>
                <a:cubicBezTo>
                  <a:pt x="1252769" y="5596274"/>
                  <a:pt x="0" y="4343505"/>
                  <a:pt x="0" y="2798137"/>
                </a:cubicBezTo>
                <a:cubicBezTo>
                  <a:pt x="0" y="1252769"/>
                  <a:pt x="1252769" y="0"/>
                  <a:pt x="27981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Kelson Sans" panose="02000500000000000000" pitchFamily="50" charset="0"/>
            </a:endParaRPr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D2085FDE-76B8-4033-8655-D235248D48A3}"/>
              </a:ext>
            </a:extLst>
          </p:cNvPr>
          <p:cNvSpPr/>
          <p:nvPr/>
        </p:nvSpPr>
        <p:spPr>
          <a:xfrm rot="2208412">
            <a:off x="166664" y="6100219"/>
            <a:ext cx="695325" cy="696912"/>
          </a:xfrm>
          <a:prstGeom prst="mathMultiply">
            <a:avLst>
              <a:gd name="adj1" fmla="val 1310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A7A237B-886F-454A-ACF5-7B014DFE64EC}"/>
              </a:ext>
            </a:extLst>
          </p:cNvPr>
          <p:cNvSpPr/>
          <p:nvPr/>
        </p:nvSpPr>
        <p:spPr>
          <a:xfrm rot="19827437">
            <a:off x="10955338" y="877888"/>
            <a:ext cx="492125" cy="425450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C03F35-9A1E-4DEE-84D3-E6444FE7C4E6}"/>
              </a:ext>
            </a:extLst>
          </p:cNvPr>
          <p:cNvSpPr txBox="1"/>
          <p:nvPr/>
        </p:nvSpPr>
        <p:spPr bwMode="auto">
          <a:xfrm>
            <a:off x="219075" y="281037"/>
            <a:ext cx="1032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Ultra" pitchFamily="50" charset="0"/>
                <a:ea typeface="Roboto" panose="02000000000000000000" pitchFamily="2" charset="0"/>
                <a:cs typeface="Gotham Ultra" pitchFamily="50" charset="0"/>
              </a:rPr>
              <a:t>TOP FINANCE INFLUENCERS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18E7EF5-EE81-4205-86D1-CF55796F8132}"/>
              </a:ext>
            </a:extLst>
          </p:cNvPr>
          <p:cNvGrpSpPr/>
          <p:nvPr/>
        </p:nvGrpSpPr>
        <p:grpSpPr>
          <a:xfrm>
            <a:off x="370793" y="1724479"/>
            <a:ext cx="2951262" cy="1666243"/>
            <a:chOff x="477401" y="1654076"/>
            <a:chExt cx="2545968" cy="140994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AE10C64-2D04-46D5-85EE-11309059EDE4}"/>
                </a:ext>
              </a:extLst>
            </p:cNvPr>
            <p:cNvSpPr/>
            <p:nvPr/>
          </p:nvSpPr>
          <p:spPr>
            <a:xfrm>
              <a:off x="733646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B0F65E7-D863-4121-96BF-FB9BC003C74A}"/>
                </a:ext>
              </a:extLst>
            </p:cNvPr>
            <p:cNvSpPr/>
            <p:nvPr/>
          </p:nvSpPr>
          <p:spPr>
            <a:xfrm>
              <a:off x="477401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CBF91F-DA22-426B-BF4B-CD09BBD68086}"/>
              </a:ext>
            </a:extLst>
          </p:cNvPr>
          <p:cNvGrpSpPr/>
          <p:nvPr/>
        </p:nvGrpSpPr>
        <p:grpSpPr>
          <a:xfrm>
            <a:off x="7067633" y="4790733"/>
            <a:ext cx="2951261" cy="1666243"/>
            <a:chOff x="6886575" y="4216301"/>
            <a:chExt cx="2545968" cy="140994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510D24E-9F51-4715-B151-853F60051B82}"/>
                </a:ext>
              </a:extLst>
            </p:cNvPr>
            <p:cNvSpPr/>
            <p:nvPr/>
          </p:nvSpPr>
          <p:spPr>
            <a:xfrm>
              <a:off x="7142820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E24AF01-AF1F-4BC8-865F-58DBB0E0FF92}"/>
                </a:ext>
              </a:extLst>
            </p:cNvPr>
            <p:cNvSpPr/>
            <p:nvPr/>
          </p:nvSpPr>
          <p:spPr>
            <a:xfrm>
              <a:off x="6886575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F0D7EBE-A675-4D0D-8220-25B431672F68}"/>
              </a:ext>
            </a:extLst>
          </p:cNvPr>
          <p:cNvGrpSpPr/>
          <p:nvPr/>
        </p:nvGrpSpPr>
        <p:grpSpPr>
          <a:xfrm>
            <a:off x="4636927" y="1724479"/>
            <a:ext cx="2951262" cy="1666242"/>
            <a:chOff x="4951139" y="1654076"/>
            <a:chExt cx="2545968" cy="140994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BC9513-B1C1-4464-BC25-D55EE146DDC8}"/>
                </a:ext>
              </a:extLst>
            </p:cNvPr>
            <p:cNvSpPr/>
            <p:nvPr/>
          </p:nvSpPr>
          <p:spPr>
            <a:xfrm>
              <a:off x="5207384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722D101-CA46-4EAD-A435-91BEF833727D}"/>
                </a:ext>
              </a:extLst>
            </p:cNvPr>
            <p:cNvSpPr/>
            <p:nvPr/>
          </p:nvSpPr>
          <p:spPr>
            <a:xfrm>
              <a:off x="4951139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C388D39-1C91-40C8-B25E-6CE2946B3F77}"/>
              </a:ext>
            </a:extLst>
          </p:cNvPr>
          <p:cNvGrpSpPr/>
          <p:nvPr/>
        </p:nvGrpSpPr>
        <p:grpSpPr>
          <a:xfrm>
            <a:off x="8915303" y="1724479"/>
            <a:ext cx="2951262" cy="1666243"/>
            <a:chOff x="8641968" y="1654076"/>
            <a:chExt cx="2545968" cy="140994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B1A5B13-B0CD-4A9A-A33C-DEAB8492C960}"/>
                </a:ext>
              </a:extLst>
            </p:cNvPr>
            <p:cNvSpPr/>
            <p:nvPr/>
          </p:nvSpPr>
          <p:spPr>
            <a:xfrm>
              <a:off x="8898213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4DAB313-73DA-4CF8-B4D3-B28500E70FBF}"/>
                </a:ext>
              </a:extLst>
            </p:cNvPr>
            <p:cNvSpPr/>
            <p:nvPr/>
          </p:nvSpPr>
          <p:spPr>
            <a:xfrm>
              <a:off x="8641968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59E162E-B787-429D-8565-44626C6FD0E5}"/>
              </a:ext>
            </a:extLst>
          </p:cNvPr>
          <p:cNvGrpSpPr/>
          <p:nvPr/>
        </p:nvGrpSpPr>
        <p:grpSpPr>
          <a:xfrm>
            <a:off x="2419417" y="4790734"/>
            <a:ext cx="2951262" cy="1666243"/>
            <a:chOff x="2412837" y="4216301"/>
            <a:chExt cx="2545968" cy="1409948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215E6EC-C353-4883-A7AC-E1C9A9A8692F}"/>
                </a:ext>
              </a:extLst>
            </p:cNvPr>
            <p:cNvSpPr/>
            <p:nvPr/>
          </p:nvSpPr>
          <p:spPr>
            <a:xfrm>
              <a:off x="2669082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AC58A94-EEB1-46EA-8DDC-0BD6717BEFE5}"/>
                </a:ext>
              </a:extLst>
            </p:cNvPr>
            <p:cNvSpPr/>
            <p:nvPr/>
          </p:nvSpPr>
          <p:spPr>
            <a:xfrm>
              <a:off x="2412837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EC4728B-A8F7-465A-8FD8-4F944DC7C0C5}"/>
              </a:ext>
            </a:extLst>
          </p:cNvPr>
          <p:cNvSpPr txBox="1"/>
          <p:nvPr/>
        </p:nvSpPr>
        <p:spPr>
          <a:xfrm>
            <a:off x="1718010" y="1762757"/>
            <a:ext cx="1294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Pranjal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Kamra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Followers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F8DFE1-7BAD-401B-A03A-2D54511402C5}"/>
              </a:ext>
            </a:extLst>
          </p:cNvPr>
          <p:cNvGrpSpPr/>
          <p:nvPr/>
        </p:nvGrpSpPr>
        <p:grpSpPr>
          <a:xfrm>
            <a:off x="8427091" y="4808695"/>
            <a:ext cx="1294768" cy="1373030"/>
            <a:chOff x="1718010" y="1762757"/>
            <a:chExt cx="1294768" cy="1373030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EB78712-735E-44F1-9E6A-40FECD207A25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Market Gurukul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413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 Followers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7" name="Picture 17" descr="Brand Resources - YouTube">
              <a:extLst>
                <a:ext uri="{FF2B5EF4-FFF2-40B4-BE49-F238E27FC236}">
                  <a16:creationId xmlns:a16="http://schemas.microsoft.com/office/drawing/2014/main" id="{49B7EEEB-6C06-4C51-9CD6-4C02984CE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60743C33-10C8-457C-813F-B0E93DFAEF81}"/>
              </a:ext>
            </a:extLst>
          </p:cNvPr>
          <p:cNvSpPr txBox="1"/>
          <p:nvPr/>
        </p:nvSpPr>
        <p:spPr>
          <a:xfrm>
            <a:off x="10233900" y="1772935"/>
            <a:ext cx="1294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Nitin Bhatia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Followers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78DAABC-2E5E-4722-986D-5975AF72D6F9}"/>
              </a:ext>
            </a:extLst>
          </p:cNvPr>
          <p:cNvGrpSpPr/>
          <p:nvPr/>
        </p:nvGrpSpPr>
        <p:grpSpPr>
          <a:xfrm>
            <a:off x="5985007" y="1725695"/>
            <a:ext cx="1294768" cy="1373030"/>
            <a:chOff x="1718010" y="1762757"/>
            <a:chExt cx="1294768" cy="1373030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9A1769E-2D03-4027-BB54-98A5EBD54255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FinnovationZ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1.07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Followers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1" name="Picture 17" descr="Brand Resources - YouTube">
              <a:extLst>
                <a:ext uri="{FF2B5EF4-FFF2-40B4-BE49-F238E27FC236}">
                  <a16:creationId xmlns:a16="http://schemas.microsoft.com/office/drawing/2014/main" id="{D8E3B3BB-8B1A-4DB6-B0CD-63F9A12CF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112B882-80AE-437A-A60B-F45C892DB8E8}"/>
              </a:ext>
            </a:extLst>
          </p:cNvPr>
          <p:cNvGrpSpPr/>
          <p:nvPr/>
        </p:nvGrpSpPr>
        <p:grpSpPr>
          <a:xfrm>
            <a:off x="3720601" y="4790732"/>
            <a:ext cx="1344399" cy="1373030"/>
            <a:chOff x="1718010" y="1762757"/>
            <a:chExt cx="1294768" cy="1373030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AED93FB-3E6D-4A29-A776-76B560FB3BDC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Sunil </a:t>
              </a:r>
              <a:r>
                <a:rPr lang="en-US" sz="1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Minglani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611 K Followers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4" name="Picture 17" descr="Brand Resources - YouTube">
              <a:extLst>
                <a:ext uri="{FF2B5EF4-FFF2-40B4-BE49-F238E27FC236}">
                  <a16:creationId xmlns:a16="http://schemas.microsoft.com/office/drawing/2014/main" id="{A78AE012-0D88-4013-94D4-E5DB4142A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" name="Picture 104">
            <a:extLst>
              <a:ext uri="{FF2B5EF4-FFF2-40B4-BE49-F238E27FC236}">
                <a16:creationId xmlns:a16="http://schemas.microsoft.com/office/drawing/2014/main" id="{02398E47-23C4-4E8A-B92D-682CF0877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38" y="4771594"/>
            <a:ext cx="1344399" cy="1480224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4BCBCE9-BD87-4104-B1D4-ACF239301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1" y="1704164"/>
            <a:ext cx="1344399" cy="1495751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5EB1412-3F73-40B4-AC0C-131269F45B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7"/>
          <a:stretch/>
        </p:blipFill>
        <p:spPr>
          <a:xfrm>
            <a:off x="4624322" y="1704164"/>
            <a:ext cx="1312663" cy="148259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AFAF66A-EA81-406B-9F64-C4170681F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15" y="1742441"/>
            <a:ext cx="1259432" cy="1457474"/>
          </a:xfrm>
          <a:prstGeom prst="rect">
            <a:avLst/>
          </a:prstGeom>
        </p:spPr>
      </p:pic>
      <p:pic>
        <p:nvPicPr>
          <p:cNvPr id="109" name="Picture 17" descr="Brand Resources - YouTube">
            <a:extLst>
              <a:ext uri="{FF2B5EF4-FFF2-40B4-BE49-F238E27FC236}">
                <a16:creationId xmlns:a16="http://schemas.microsoft.com/office/drawing/2014/main" id="{A0E03ACA-BF82-4991-80E5-43CF99149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55" y="2776363"/>
            <a:ext cx="491618" cy="34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7" descr="Brand Resources - YouTube">
            <a:extLst>
              <a:ext uri="{FF2B5EF4-FFF2-40B4-BE49-F238E27FC236}">
                <a16:creationId xmlns:a16="http://schemas.microsoft.com/office/drawing/2014/main" id="{56F85788-6FA0-4917-B2AC-71FFBBB4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862" y="2813960"/>
            <a:ext cx="491618" cy="34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ailer of the New Bull Market':29th ATMA Delhi Meeting by Mr ...">
            <a:extLst>
              <a:ext uri="{FF2B5EF4-FFF2-40B4-BE49-F238E27FC236}">
                <a16:creationId xmlns:a16="http://schemas.microsoft.com/office/drawing/2014/main" id="{E49024A0-D341-4D3C-B69F-23F1FB220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9"/>
          <a:stretch/>
        </p:blipFill>
        <p:spPr bwMode="auto">
          <a:xfrm>
            <a:off x="2418343" y="4771594"/>
            <a:ext cx="1329133" cy="149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701AC97-B2FA-401E-A266-2E319FA39803}"/>
              </a:ext>
            </a:extLst>
          </p:cNvPr>
          <p:cNvGrpSpPr/>
          <p:nvPr/>
        </p:nvGrpSpPr>
        <p:grpSpPr>
          <a:xfrm>
            <a:off x="10928936" y="5762802"/>
            <a:ext cx="1182850" cy="1006014"/>
            <a:chOff x="8313961" y="4015728"/>
            <a:chExt cx="1660073" cy="1396203"/>
          </a:xfrm>
        </p:grpSpPr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AF82DCB7-5033-450D-AD5D-3716BD59A0F3}"/>
                </a:ext>
              </a:extLst>
            </p:cNvPr>
            <p:cNvSpPr/>
            <p:nvPr/>
          </p:nvSpPr>
          <p:spPr bwMode="auto">
            <a:xfrm>
              <a:off x="8313961" y="4015728"/>
              <a:ext cx="1660073" cy="13962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1493EB6-2433-4943-8C33-F0063AD7F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24" y="4196464"/>
              <a:ext cx="1217946" cy="871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65232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48">
            <a:extLst>
              <a:ext uri="{FF2B5EF4-FFF2-40B4-BE49-F238E27FC236}">
                <a16:creationId xmlns:a16="http://schemas.microsoft.com/office/drawing/2014/main" id="{360A086A-BBFE-41B6-AA9B-64C3AEFA6F3B}"/>
              </a:ext>
            </a:extLst>
          </p:cNvPr>
          <p:cNvSpPr/>
          <p:nvPr/>
        </p:nvSpPr>
        <p:spPr>
          <a:xfrm>
            <a:off x="-2439670" y="-2992743"/>
            <a:ext cx="4330700" cy="4330700"/>
          </a:xfrm>
          <a:custGeom>
            <a:avLst/>
            <a:gdLst>
              <a:gd name="connsiteX0" fmla="*/ 2798136 w 5596274"/>
              <a:gd name="connsiteY0" fmla="*/ 917792 h 5596274"/>
              <a:gd name="connsiteX1" fmla="*/ 917792 w 5596274"/>
              <a:gd name="connsiteY1" fmla="*/ 2798136 h 5596274"/>
              <a:gd name="connsiteX2" fmla="*/ 2798136 w 5596274"/>
              <a:gd name="connsiteY2" fmla="*/ 4678480 h 5596274"/>
              <a:gd name="connsiteX3" fmla="*/ 4678480 w 5596274"/>
              <a:gd name="connsiteY3" fmla="*/ 2798136 h 5596274"/>
              <a:gd name="connsiteX4" fmla="*/ 2798136 w 5596274"/>
              <a:gd name="connsiteY4" fmla="*/ 917792 h 5596274"/>
              <a:gd name="connsiteX5" fmla="*/ 2798137 w 5596274"/>
              <a:gd name="connsiteY5" fmla="*/ 0 h 5596274"/>
              <a:gd name="connsiteX6" fmla="*/ 5596274 w 5596274"/>
              <a:gd name="connsiteY6" fmla="*/ 2798137 h 5596274"/>
              <a:gd name="connsiteX7" fmla="*/ 2798137 w 5596274"/>
              <a:gd name="connsiteY7" fmla="*/ 5596274 h 5596274"/>
              <a:gd name="connsiteX8" fmla="*/ 0 w 5596274"/>
              <a:gd name="connsiteY8" fmla="*/ 2798137 h 5596274"/>
              <a:gd name="connsiteX9" fmla="*/ 2798137 w 5596274"/>
              <a:gd name="connsiteY9" fmla="*/ 0 h 55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6274" h="5596274">
                <a:moveTo>
                  <a:pt x="2798136" y="917792"/>
                </a:moveTo>
                <a:cubicBezTo>
                  <a:pt x="1759651" y="917792"/>
                  <a:pt x="917792" y="1759651"/>
                  <a:pt x="917792" y="2798136"/>
                </a:cubicBezTo>
                <a:cubicBezTo>
                  <a:pt x="917792" y="3836621"/>
                  <a:pt x="1759651" y="4678480"/>
                  <a:pt x="2798136" y="4678480"/>
                </a:cubicBezTo>
                <a:cubicBezTo>
                  <a:pt x="3836621" y="4678480"/>
                  <a:pt x="4678480" y="3836621"/>
                  <a:pt x="4678480" y="2798136"/>
                </a:cubicBezTo>
                <a:cubicBezTo>
                  <a:pt x="4678480" y="1759651"/>
                  <a:pt x="3836621" y="917792"/>
                  <a:pt x="2798136" y="917792"/>
                </a:cubicBezTo>
                <a:close/>
                <a:moveTo>
                  <a:pt x="2798137" y="0"/>
                </a:moveTo>
                <a:cubicBezTo>
                  <a:pt x="4343505" y="0"/>
                  <a:pt x="5596274" y="1252769"/>
                  <a:pt x="5596274" y="2798137"/>
                </a:cubicBezTo>
                <a:cubicBezTo>
                  <a:pt x="5596274" y="4343505"/>
                  <a:pt x="4343505" y="5596274"/>
                  <a:pt x="2798137" y="5596274"/>
                </a:cubicBezTo>
                <a:cubicBezTo>
                  <a:pt x="1252769" y="5596274"/>
                  <a:pt x="0" y="4343505"/>
                  <a:pt x="0" y="2798137"/>
                </a:cubicBezTo>
                <a:cubicBezTo>
                  <a:pt x="0" y="1252769"/>
                  <a:pt x="1252769" y="0"/>
                  <a:pt x="27981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Kelson Sans" panose="02000500000000000000" pitchFamily="50" charset="0"/>
            </a:endParaRP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9EB36B66-B8F3-4398-ABAF-12E4A90AF2A9}"/>
              </a:ext>
            </a:extLst>
          </p:cNvPr>
          <p:cNvSpPr>
            <a:spLocks/>
          </p:cNvSpPr>
          <p:nvPr/>
        </p:nvSpPr>
        <p:spPr bwMode="auto">
          <a:xfrm>
            <a:off x="3847755" y="3399528"/>
            <a:ext cx="2329109" cy="3266500"/>
          </a:xfrm>
          <a:custGeom>
            <a:avLst/>
            <a:gdLst>
              <a:gd name="T0" fmla="*/ 939 w 939"/>
              <a:gd name="T1" fmla="*/ 0 h 1216"/>
              <a:gd name="T2" fmla="*/ 939 w 939"/>
              <a:gd name="T3" fmla="*/ 684 h 1216"/>
              <a:gd name="T4" fmla="*/ 493 w 939"/>
              <a:gd name="T5" fmla="*/ 1138 h 1216"/>
              <a:gd name="T6" fmla="*/ 209 w 939"/>
              <a:gd name="T7" fmla="*/ 1138 h 1216"/>
              <a:gd name="T8" fmla="*/ 0 w 939"/>
              <a:gd name="T9" fmla="*/ 929 h 1216"/>
              <a:gd name="T10" fmla="*/ 939 w 939"/>
              <a:gd name="T11" fmla="*/ 0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39" h="1216">
                <a:moveTo>
                  <a:pt x="939" y="0"/>
                </a:moveTo>
                <a:cubicBezTo>
                  <a:pt x="939" y="684"/>
                  <a:pt x="939" y="684"/>
                  <a:pt x="939" y="684"/>
                </a:cubicBezTo>
                <a:cubicBezTo>
                  <a:pt x="493" y="1138"/>
                  <a:pt x="493" y="1138"/>
                  <a:pt x="493" y="1138"/>
                </a:cubicBezTo>
                <a:cubicBezTo>
                  <a:pt x="415" y="1216"/>
                  <a:pt x="287" y="1216"/>
                  <a:pt x="209" y="1138"/>
                </a:cubicBezTo>
                <a:cubicBezTo>
                  <a:pt x="0" y="929"/>
                  <a:pt x="0" y="929"/>
                  <a:pt x="0" y="929"/>
                </a:cubicBezTo>
                <a:lnTo>
                  <a:pt x="93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65786E-AB4D-4551-9A66-4EFAABE6A513}"/>
              </a:ext>
            </a:extLst>
          </p:cNvPr>
          <p:cNvGrpSpPr/>
          <p:nvPr/>
        </p:nvGrpSpPr>
        <p:grpSpPr>
          <a:xfrm>
            <a:off x="6176864" y="-15451"/>
            <a:ext cx="6015136" cy="6873451"/>
            <a:chOff x="5489969" y="-1"/>
            <a:chExt cx="5996952" cy="687345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1E1A657-A76C-497F-BB8B-3F2B74E01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53" r="5770"/>
            <a:stretch/>
          </p:blipFill>
          <p:spPr>
            <a:xfrm>
              <a:off x="5489969" y="-1"/>
              <a:ext cx="5996952" cy="6873451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E35453-7D7B-4693-91FC-2E9C9FF5BE85}"/>
                </a:ext>
              </a:extLst>
            </p:cNvPr>
            <p:cNvCxnSpPr>
              <a:cxnSpLocks/>
            </p:cNvCxnSpPr>
            <p:nvPr/>
          </p:nvCxnSpPr>
          <p:spPr>
            <a:xfrm>
              <a:off x="7243763" y="1914525"/>
              <a:ext cx="2100262" cy="211359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2CD0EC7-30E9-42E7-8CFD-9AEB175F8F02}"/>
                </a:ext>
              </a:extLst>
            </p:cNvPr>
            <p:cNvCxnSpPr>
              <a:cxnSpLocks/>
            </p:cNvCxnSpPr>
            <p:nvPr/>
          </p:nvCxnSpPr>
          <p:spPr>
            <a:xfrm>
              <a:off x="6000772" y="3086100"/>
              <a:ext cx="2055938" cy="201309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4F9FB17-92E6-473B-8868-C84FC5B70FD4}"/>
              </a:ext>
            </a:extLst>
          </p:cNvPr>
          <p:cNvSpPr txBox="1"/>
          <p:nvPr/>
        </p:nvSpPr>
        <p:spPr>
          <a:xfrm>
            <a:off x="-778435" y="1427020"/>
            <a:ext cx="74835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YOU! </a:t>
            </a:r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27056F-E579-4FE6-B296-1C5DDD22B22C}"/>
              </a:ext>
            </a:extLst>
          </p:cNvPr>
          <p:cNvSpPr/>
          <p:nvPr/>
        </p:nvSpPr>
        <p:spPr>
          <a:xfrm>
            <a:off x="557213" y="5189538"/>
            <a:ext cx="307975" cy="30638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Multiply 15">
            <a:extLst>
              <a:ext uri="{FF2B5EF4-FFF2-40B4-BE49-F238E27FC236}">
                <a16:creationId xmlns:a16="http://schemas.microsoft.com/office/drawing/2014/main" id="{F64CB2FD-515E-432F-A1EC-D8611072F47A}"/>
              </a:ext>
            </a:extLst>
          </p:cNvPr>
          <p:cNvSpPr/>
          <p:nvPr/>
        </p:nvSpPr>
        <p:spPr>
          <a:xfrm rot="2208412">
            <a:off x="5629275" y="5507038"/>
            <a:ext cx="696913" cy="696912"/>
          </a:xfrm>
          <a:prstGeom prst="mathMultiply">
            <a:avLst>
              <a:gd name="adj1" fmla="val 131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E87B23-78FD-474D-AA8F-F1DE10D94D3B}"/>
              </a:ext>
            </a:extLst>
          </p:cNvPr>
          <p:cNvSpPr/>
          <p:nvPr/>
        </p:nvSpPr>
        <p:spPr>
          <a:xfrm>
            <a:off x="96699" y="2365738"/>
            <a:ext cx="571721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LIKE AND SHARE  FOR MORE CONTENT</a:t>
            </a:r>
            <a:endParaRPr lang="en-IN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 MORE INSIGHTS, </a:t>
            </a:r>
            <a:endParaRPr lang="en-US" b="1" i="1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en-US" alt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Connect with us</a:t>
            </a:r>
            <a:r>
              <a:rPr lang="en-US" alt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contactus@thinkinghats.info</a:t>
            </a:r>
          </a:p>
          <a:p>
            <a:pPr algn="ctr"/>
            <a:endParaRPr lang="en-US" altLang="en-US" sz="16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DF224B-10F7-480F-993F-249AB310757B}"/>
              </a:ext>
            </a:extLst>
          </p:cNvPr>
          <p:cNvGrpSpPr/>
          <p:nvPr/>
        </p:nvGrpSpPr>
        <p:grpSpPr>
          <a:xfrm>
            <a:off x="2435223" y="4686531"/>
            <a:ext cx="1182850" cy="1006014"/>
            <a:chOff x="8313961" y="4015728"/>
            <a:chExt cx="1660073" cy="1396203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C144D81E-D1FC-4DD4-B46B-27881B7DF4AA}"/>
                </a:ext>
              </a:extLst>
            </p:cNvPr>
            <p:cNvSpPr/>
            <p:nvPr/>
          </p:nvSpPr>
          <p:spPr bwMode="auto">
            <a:xfrm>
              <a:off x="8313961" y="4015728"/>
              <a:ext cx="1660073" cy="13962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EE72C9-628A-4234-B43E-74288AE5C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24" y="4196464"/>
              <a:ext cx="1217946" cy="871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0CB43242-739D-44C2-A2BF-F02352E50F41}"/>
              </a:ext>
            </a:extLst>
          </p:cNvPr>
          <p:cNvSpPr>
            <a:spLocks/>
          </p:cNvSpPr>
          <p:nvPr/>
        </p:nvSpPr>
        <p:spPr bwMode="auto">
          <a:xfrm>
            <a:off x="8640053" y="2216966"/>
            <a:ext cx="3525837" cy="4572000"/>
          </a:xfrm>
          <a:custGeom>
            <a:avLst/>
            <a:gdLst>
              <a:gd name="T0" fmla="*/ 939 w 939"/>
              <a:gd name="T1" fmla="*/ 0 h 1216"/>
              <a:gd name="T2" fmla="*/ 939 w 939"/>
              <a:gd name="T3" fmla="*/ 684 h 1216"/>
              <a:gd name="T4" fmla="*/ 493 w 939"/>
              <a:gd name="T5" fmla="*/ 1138 h 1216"/>
              <a:gd name="T6" fmla="*/ 209 w 939"/>
              <a:gd name="T7" fmla="*/ 1138 h 1216"/>
              <a:gd name="T8" fmla="*/ 0 w 939"/>
              <a:gd name="T9" fmla="*/ 929 h 1216"/>
              <a:gd name="T10" fmla="*/ 939 w 939"/>
              <a:gd name="T11" fmla="*/ 0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39" h="1216">
                <a:moveTo>
                  <a:pt x="939" y="0"/>
                </a:moveTo>
                <a:cubicBezTo>
                  <a:pt x="939" y="684"/>
                  <a:pt x="939" y="684"/>
                  <a:pt x="939" y="684"/>
                </a:cubicBezTo>
                <a:cubicBezTo>
                  <a:pt x="493" y="1138"/>
                  <a:pt x="493" y="1138"/>
                  <a:pt x="493" y="1138"/>
                </a:cubicBezTo>
                <a:cubicBezTo>
                  <a:pt x="415" y="1216"/>
                  <a:pt x="287" y="1216"/>
                  <a:pt x="209" y="1138"/>
                </a:cubicBezTo>
                <a:cubicBezTo>
                  <a:pt x="0" y="929"/>
                  <a:pt x="0" y="929"/>
                  <a:pt x="0" y="929"/>
                </a:cubicBezTo>
                <a:lnTo>
                  <a:pt x="93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CE9EA1-94A8-40BF-A7DE-D9C786F5CCF3}"/>
              </a:ext>
            </a:extLst>
          </p:cNvPr>
          <p:cNvSpPr/>
          <p:nvPr/>
        </p:nvSpPr>
        <p:spPr>
          <a:xfrm>
            <a:off x="7913688" y="6115050"/>
            <a:ext cx="306387" cy="3079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D2085FDE-76B8-4033-8655-D235248D48A3}"/>
              </a:ext>
            </a:extLst>
          </p:cNvPr>
          <p:cNvSpPr/>
          <p:nvPr/>
        </p:nvSpPr>
        <p:spPr>
          <a:xfrm rot="2208412">
            <a:off x="166664" y="6100219"/>
            <a:ext cx="695325" cy="696912"/>
          </a:xfrm>
          <a:prstGeom prst="mathMultiply">
            <a:avLst>
              <a:gd name="adj1" fmla="val 1310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Freeform: Shape 48">
            <a:extLst>
              <a:ext uri="{FF2B5EF4-FFF2-40B4-BE49-F238E27FC236}">
                <a16:creationId xmlns:a16="http://schemas.microsoft.com/office/drawing/2014/main" id="{2A98A57A-F01D-4F0D-8B31-AC7FD5C0E598}"/>
              </a:ext>
            </a:extLst>
          </p:cNvPr>
          <p:cNvSpPr/>
          <p:nvPr/>
        </p:nvSpPr>
        <p:spPr>
          <a:xfrm>
            <a:off x="5902325" y="-3082925"/>
            <a:ext cx="4329113" cy="4329113"/>
          </a:xfrm>
          <a:custGeom>
            <a:avLst/>
            <a:gdLst>
              <a:gd name="connsiteX0" fmla="*/ 2798136 w 5596274"/>
              <a:gd name="connsiteY0" fmla="*/ 917792 h 5596274"/>
              <a:gd name="connsiteX1" fmla="*/ 917792 w 5596274"/>
              <a:gd name="connsiteY1" fmla="*/ 2798136 h 5596274"/>
              <a:gd name="connsiteX2" fmla="*/ 2798136 w 5596274"/>
              <a:gd name="connsiteY2" fmla="*/ 4678480 h 5596274"/>
              <a:gd name="connsiteX3" fmla="*/ 4678480 w 5596274"/>
              <a:gd name="connsiteY3" fmla="*/ 2798136 h 5596274"/>
              <a:gd name="connsiteX4" fmla="*/ 2798136 w 5596274"/>
              <a:gd name="connsiteY4" fmla="*/ 917792 h 5596274"/>
              <a:gd name="connsiteX5" fmla="*/ 2798137 w 5596274"/>
              <a:gd name="connsiteY5" fmla="*/ 0 h 5596274"/>
              <a:gd name="connsiteX6" fmla="*/ 5596274 w 5596274"/>
              <a:gd name="connsiteY6" fmla="*/ 2798137 h 5596274"/>
              <a:gd name="connsiteX7" fmla="*/ 2798137 w 5596274"/>
              <a:gd name="connsiteY7" fmla="*/ 5596274 h 5596274"/>
              <a:gd name="connsiteX8" fmla="*/ 0 w 5596274"/>
              <a:gd name="connsiteY8" fmla="*/ 2798137 h 5596274"/>
              <a:gd name="connsiteX9" fmla="*/ 2798137 w 5596274"/>
              <a:gd name="connsiteY9" fmla="*/ 0 h 55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6274" h="5596274">
                <a:moveTo>
                  <a:pt x="2798136" y="917792"/>
                </a:moveTo>
                <a:cubicBezTo>
                  <a:pt x="1759651" y="917792"/>
                  <a:pt x="917792" y="1759651"/>
                  <a:pt x="917792" y="2798136"/>
                </a:cubicBezTo>
                <a:cubicBezTo>
                  <a:pt x="917792" y="3836621"/>
                  <a:pt x="1759651" y="4678480"/>
                  <a:pt x="2798136" y="4678480"/>
                </a:cubicBezTo>
                <a:cubicBezTo>
                  <a:pt x="3836621" y="4678480"/>
                  <a:pt x="4678480" y="3836621"/>
                  <a:pt x="4678480" y="2798136"/>
                </a:cubicBezTo>
                <a:cubicBezTo>
                  <a:pt x="4678480" y="1759651"/>
                  <a:pt x="3836621" y="917792"/>
                  <a:pt x="2798136" y="917792"/>
                </a:cubicBezTo>
                <a:close/>
                <a:moveTo>
                  <a:pt x="2798137" y="0"/>
                </a:moveTo>
                <a:cubicBezTo>
                  <a:pt x="4343505" y="0"/>
                  <a:pt x="5596274" y="1252769"/>
                  <a:pt x="5596274" y="2798137"/>
                </a:cubicBezTo>
                <a:cubicBezTo>
                  <a:pt x="5596274" y="4343505"/>
                  <a:pt x="4343505" y="5596274"/>
                  <a:pt x="2798137" y="5596274"/>
                </a:cubicBezTo>
                <a:cubicBezTo>
                  <a:pt x="1252769" y="5596274"/>
                  <a:pt x="0" y="4343505"/>
                  <a:pt x="0" y="2798137"/>
                </a:cubicBezTo>
                <a:cubicBezTo>
                  <a:pt x="0" y="1252769"/>
                  <a:pt x="1252769" y="0"/>
                  <a:pt x="27981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Kelson Sans" panose="02000500000000000000" pitchFamily="50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A7A237B-886F-454A-ACF5-7B014DFE64EC}"/>
              </a:ext>
            </a:extLst>
          </p:cNvPr>
          <p:cNvSpPr/>
          <p:nvPr/>
        </p:nvSpPr>
        <p:spPr>
          <a:xfrm rot="19827437">
            <a:off x="10955338" y="877888"/>
            <a:ext cx="492125" cy="425450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9C70516-04F9-45A6-BBF3-D9DD6A3B66EF}"/>
              </a:ext>
            </a:extLst>
          </p:cNvPr>
          <p:cNvSpPr/>
          <p:nvPr/>
        </p:nvSpPr>
        <p:spPr>
          <a:xfrm>
            <a:off x="698500" y="1039813"/>
            <a:ext cx="247650" cy="2460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F9162-A804-4BAE-81B3-64679EA4DEA9}"/>
              </a:ext>
            </a:extLst>
          </p:cNvPr>
          <p:cNvSpPr txBox="1"/>
          <p:nvPr/>
        </p:nvSpPr>
        <p:spPr>
          <a:xfrm>
            <a:off x="301914" y="1788020"/>
            <a:ext cx="80079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With massive reach among the desired target cohorts,  influencer marketing on social media works great for brands. </a:t>
            </a:r>
          </a:p>
          <a:p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However, a brand needs to carefully select both – the social media platform and the influencer to invest in. </a:t>
            </a:r>
          </a:p>
          <a:p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IN" sz="2200" b="1" dirty="0">
                <a:latin typeface="Cambria" panose="02040503050406030204" pitchFamily="18" charset="0"/>
                <a:ea typeface="Cambria" panose="02040503050406030204" pitchFamily="18" charset="0"/>
              </a:rPr>
              <a:t>Thinking Hats has identified and put together the  ‘INFLUENCER GUIDE’ for different product categories. </a:t>
            </a:r>
          </a:p>
          <a:p>
            <a:endParaRPr lang="en-IN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5F243-5429-4C3F-A7BE-F3E22C7376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863" y="5962806"/>
            <a:ext cx="1120996" cy="826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6537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2F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D4C2DF3-79D7-4216-AC16-3177CA1EC218}"/>
              </a:ext>
            </a:extLst>
          </p:cNvPr>
          <p:cNvSpPr/>
          <p:nvPr/>
        </p:nvSpPr>
        <p:spPr>
          <a:xfrm rot="7725256">
            <a:off x="10594096" y="-1522258"/>
            <a:ext cx="1079500" cy="50038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5AB082F-7552-47B2-961A-9D88AB3D223D}"/>
              </a:ext>
            </a:extLst>
          </p:cNvPr>
          <p:cNvSpPr/>
          <p:nvPr/>
        </p:nvSpPr>
        <p:spPr>
          <a:xfrm rot="19827437">
            <a:off x="10955338" y="877888"/>
            <a:ext cx="492125" cy="425450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: Shape 48">
            <a:extLst>
              <a:ext uri="{FF2B5EF4-FFF2-40B4-BE49-F238E27FC236}">
                <a16:creationId xmlns:a16="http://schemas.microsoft.com/office/drawing/2014/main" id="{5A88EA32-38FC-4408-90FC-EE98D96AED31}"/>
              </a:ext>
            </a:extLst>
          </p:cNvPr>
          <p:cNvSpPr/>
          <p:nvPr/>
        </p:nvSpPr>
        <p:spPr>
          <a:xfrm>
            <a:off x="-2685473" y="4292418"/>
            <a:ext cx="4329113" cy="4329113"/>
          </a:xfrm>
          <a:custGeom>
            <a:avLst/>
            <a:gdLst>
              <a:gd name="connsiteX0" fmla="*/ 2798136 w 5596274"/>
              <a:gd name="connsiteY0" fmla="*/ 917792 h 5596274"/>
              <a:gd name="connsiteX1" fmla="*/ 917792 w 5596274"/>
              <a:gd name="connsiteY1" fmla="*/ 2798136 h 5596274"/>
              <a:gd name="connsiteX2" fmla="*/ 2798136 w 5596274"/>
              <a:gd name="connsiteY2" fmla="*/ 4678480 h 5596274"/>
              <a:gd name="connsiteX3" fmla="*/ 4678480 w 5596274"/>
              <a:gd name="connsiteY3" fmla="*/ 2798136 h 5596274"/>
              <a:gd name="connsiteX4" fmla="*/ 2798136 w 5596274"/>
              <a:gd name="connsiteY4" fmla="*/ 917792 h 5596274"/>
              <a:gd name="connsiteX5" fmla="*/ 2798137 w 5596274"/>
              <a:gd name="connsiteY5" fmla="*/ 0 h 5596274"/>
              <a:gd name="connsiteX6" fmla="*/ 5596274 w 5596274"/>
              <a:gd name="connsiteY6" fmla="*/ 2798137 h 5596274"/>
              <a:gd name="connsiteX7" fmla="*/ 2798137 w 5596274"/>
              <a:gd name="connsiteY7" fmla="*/ 5596274 h 5596274"/>
              <a:gd name="connsiteX8" fmla="*/ 0 w 5596274"/>
              <a:gd name="connsiteY8" fmla="*/ 2798137 h 5596274"/>
              <a:gd name="connsiteX9" fmla="*/ 2798137 w 5596274"/>
              <a:gd name="connsiteY9" fmla="*/ 0 h 55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6274" h="5596274">
                <a:moveTo>
                  <a:pt x="2798136" y="917792"/>
                </a:moveTo>
                <a:cubicBezTo>
                  <a:pt x="1759651" y="917792"/>
                  <a:pt x="917792" y="1759651"/>
                  <a:pt x="917792" y="2798136"/>
                </a:cubicBezTo>
                <a:cubicBezTo>
                  <a:pt x="917792" y="3836621"/>
                  <a:pt x="1759651" y="4678480"/>
                  <a:pt x="2798136" y="4678480"/>
                </a:cubicBezTo>
                <a:cubicBezTo>
                  <a:pt x="3836621" y="4678480"/>
                  <a:pt x="4678480" y="3836621"/>
                  <a:pt x="4678480" y="2798136"/>
                </a:cubicBezTo>
                <a:cubicBezTo>
                  <a:pt x="4678480" y="1759651"/>
                  <a:pt x="3836621" y="917792"/>
                  <a:pt x="2798136" y="917792"/>
                </a:cubicBezTo>
                <a:close/>
                <a:moveTo>
                  <a:pt x="2798137" y="0"/>
                </a:moveTo>
                <a:cubicBezTo>
                  <a:pt x="4343505" y="0"/>
                  <a:pt x="5596274" y="1252769"/>
                  <a:pt x="5596274" y="2798137"/>
                </a:cubicBezTo>
                <a:cubicBezTo>
                  <a:pt x="5596274" y="4343505"/>
                  <a:pt x="4343505" y="5596274"/>
                  <a:pt x="2798137" y="5596274"/>
                </a:cubicBezTo>
                <a:cubicBezTo>
                  <a:pt x="1252769" y="5596274"/>
                  <a:pt x="0" y="4343505"/>
                  <a:pt x="0" y="2798137"/>
                </a:cubicBezTo>
                <a:cubicBezTo>
                  <a:pt x="0" y="1252769"/>
                  <a:pt x="1252769" y="0"/>
                  <a:pt x="27981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Kelson Sans" panose="02000500000000000000" pitchFamily="50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C98B38-292D-4280-8FD8-C3D3F2E72522}"/>
              </a:ext>
            </a:extLst>
          </p:cNvPr>
          <p:cNvSpPr/>
          <p:nvPr/>
        </p:nvSpPr>
        <p:spPr>
          <a:xfrm>
            <a:off x="698500" y="1039813"/>
            <a:ext cx="247650" cy="2460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42C7D6-20AA-4BF7-90C0-AE6F28A6D432}"/>
              </a:ext>
            </a:extLst>
          </p:cNvPr>
          <p:cNvGrpSpPr/>
          <p:nvPr/>
        </p:nvGrpSpPr>
        <p:grpSpPr>
          <a:xfrm>
            <a:off x="370793" y="1724479"/>
            <a:ext cx="2951262" cy="1666243"/>
            <a:chOff x="477401" y="1654076"/>
            <a:chExt cx="2545968" cy="140994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50DE8E-2A37-4749-8BD7-0140DC599620}"/>
                </a:ext>
              </a:extLst>
            </p:cNvPr>
            <p:cNvSpPr/>
            <p:nvPr/>
          </p:nvSpPr>
          <p:spPr>
            <a:xfrm>
              <a:off x="733646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7EBE0F-D41F-412E-983E-64A618DD7674}"/>
                </a:ext>
              </a:extLst>
            </p:cNvPr>
            <p:cNvSpPr/>
            <p:nvPr/>
          </p:nvSpPr>
          <p:spPr>
            <a:xfrm>
              <a:off x="477401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61EAB1-4120-424C-98FA-61C66F5C27E6}"/>
              </a:ext>
            </a:extLst>
          </p:cNvPr>
          <p:cNvGrpSpPr/>
          <p:nvPr/>
        </p:nvGrpSpPr>
        <p:grpSpPr>
          <a:xfrm>
            <a:off x="7067633" y="4790733"/>
            <a:ext cx="2951261" cy="1666243"/>
            <a:chOff x="6886575" y="4216301"/>
            <a:chExt cx="2545968" cy="140994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C6DB9B-8721-4768-ACF9-6FD407DFD0CD}"/>
                </a:ext>
              </a:extLst>
            </p:cNvPr>
            <p:cNvSpPr/>
            <p:nvPr/>
          </p:nvSpPr>
          <p:spPr>
            <a:xfrm>
              <a:off x="7142820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EA0989-742E-4C7A-9C58-A48FC876C375}"/>
                </a:ext>
              </a:extLst>
            </p:cNvPr>
            <p:cNvSpPr/>
            <p:nvPr/>
          </p:nvSpPr>
          <p:spPr>
            <a:xfrm>
              <a:off x="6886575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95E61B-3C84-4622-A2FD-68187AB14999}"/>
              </a:ext>
            </a:extLst>
          </p:cNvPr>
          <p:cNvGrpSpPr/>
          <p:nvPr/>
        </p:nvGrpSpPr>
        <p:grpSpPr>
          <a:xfrm>
            <a:off x="4636927" y="1724479"/>
            <a:ext cx="2951262" cy="1666242"/>
            <a:chOff x="4951139" y="1654076"/>
            <a:chExt cx="2545968" cy="140994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BE2C33-B1AD-4BE7-AEF0-D159391CC87E}"/>
                </a:ext>
              </a:extLst>
            </p:cNvPr>
            <p:cNvSpPr/>
            <p:nvPr/>
          </p:nvSpPr>
          <p:spPr>
            <a:xfrm>
              <a:off x="5207384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DD01BC-5CBF-47F9-8404-AF92E9832F4B}"/>
                </a:ext>
              </a:extLst>
            </p:cNvPr>
            <p:cNvSpPr/>
            <p:nvPr/>
          </p:nvSpPr>
          <p:spPr>
            <a:xfrm>
              <a:off x="4951139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B62351-4780-49B2-83DC-EA79DBBF4453}"/>
              </a:ext>
            </a:extLst>
          </p:cNvPr>
          <p:cNvGrpSpPr/>
          <p:nvPr/>
        </p:nvGrpSpPr>
        <p:grpSpPr>
          <a:xfrm>
            <a:off x="8915303" y="1724479"/>
            <a:ext cx="2951262" cy="1666243"/>
            <a:chOff x="8641968" y="1654076"/>
            <a:chExt cx="2545968" cy="140994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70B178-B1CD-4C85-AFE6-D89800BB694F}"/>
                </a:ext>
              </a:extLst>
            </p:cNvPr>
            <p:cNvSpPr/>
            <p:nvPr/>
          </p:nvSpPr>
          <p:spPr>
            <a:xfrm>
              <a:off x="8898213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BD84305-B155-4F99-8A18-E268DCCE5ECB}"/>
                </a:ext>
              </a:extLst>
            </p:cNvPr>
            <p:cNvSpPr/>
            <p:nvPr/>
          </p:nvSpPr>
          <p:spPr>
            <a:xfrm>
              <a:off x="8641968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AFBA3F-BFE0-46B1-AACF-7805BE00D818}"/>
              </a:ext>
            </a:extLst>
          </p:cNvPr>
          <p:cNvGrpSpPr/>
          <p:nvPr/>
        </p:nvGrpSpPr>
        <p:grpSpPr>
          <a:xfrm>
            <a:off x="2419417" y="4790733"/>
            <a:ext cx="2951262" cy="1666243"/>
            <a:chOff x="2412837" y="4216301"/>
            <a:chExt cx="2545968" cy="140994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F7AA7C3-AC4B-4291-AD78-4D3AAF607784}"/>
                </a:ext>
              </a:extLst>
            </p:cNvPr>
            <p:cNvSpPr/>
            <p:nvPr/>
          </p:nvSpPr>
          <p:spPr>
            <a:xfrm>
              <a:off x="2669082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291CBA1-284C-4B73-BDAE-42CC879AAC69}"/>
                </a:ext>
              </a:extLst>
            </p:cNvPr>
            <p:cNvSpPr/>
            <p:nvPr/>
          </p:nvSpPr>
          <p:spPr>
            <a:xfrm>
              <a:off x="2412837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A226E18-FEBC-4A27-A5FE-313A95F3F471}"/>
              </a:ext>
            </a:extLst>
          </p:cNvPr>
          <p:cNvSpPr txBox="1"/>
          <p:nvPr/>
        </p:nvSpPr>
        <p:spPr bwMode="auto">
          <a:xfrm>
            <a:off x="219075" y="281037"/>
            <a:ext cx="1032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300" dirty="0">
                <a:solidFill>
                  <a:schemeClr val="bg1"/>
                </a:solidFill>
                <a:latin typeface="Gotham Ultra" pitchFamily="50" charset="0"/>
                <a:ea typeface="Roboto" panose="02000000000000000000" pitchFamily="2" charset="0"/>
                <a:cs typeface="Gotham Ultra" pitchFamily="50" charset="0"/>
              </a:rPr>
              <a:t>TOP FASHION INFLUENCERS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EDFD20-6986-46E6-8DB0-1D779BF00495}"/>
              </a:ext>
            </a:extLst>
          </p:cNvPr>
          <p:cNvSpPr txBox="1"/>
          <p:nvPr/>
        </p:nvSpPr>
        <p:spPr>
          <a:xfrm>
            <a:off x="1718010" y="1762757"/>
            <a:ext cx="1294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Riyaz Ali 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41.2 M Followers</a:t>
            </a:r>
            <a:endParaRPr lang="en-I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5A6A149-3396-4345-B0EC-24E99CFD78D8}"/>
              </a:ext>
            </a:extLst>
          </p:cNvPr>
          <p:cNvSpPr txBox="1"/>
          <p:nvPr/>
        </p:nvSpPr>
        <p:spPr>
          <a:xfrm>
            <a:off x="8427091" y="4808695"/>
            <a:ext cx="1294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Shaurya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Tulshyan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404 K Followers</a:t>
            </a:r>
            <a:endParaRPr lang="en-I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DB7D13-AE7D-4FEB-AFAB-322B58F123FE}"/>
              </a:ext>
            </a:extLst>
          </p:cNvPr>
          <p:cNvSpPr txBox="1"/>
          <p:nvPr/>
        </p:nvSpPr>
        <p:spPr>
          <a:xfrm>
            <a:off x="10340975" y="1771802"/>
            <a:ext cx="1294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Mrunal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 Panchal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2 M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Followers</a:t>
            </a:r>
            <a:endParaRPr lang="en-I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B984D0C-2AC4-4793-8A76-61A359A00C48}"/>
              </a:ext>
            </a:extLst>
          </p:cNvPr>
          <p:cNvSpPr txBox="1"/>
          <p:nvPr/>
        </p:nvSpPr>
        <p:spPr>
          <a:xfrm>
            <a:off x="5985007" y="1725695"/>
            <a:ext cx="1294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Jannat Zubair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27.2 M Followers</a:t>
            </a:r>
            <a:endParaRPr lang="en-I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4D378EA-325D-465C-82AC-596C45AA90E9}"/>
              </a:ext>
            </a:extLst>
          </p:cNvPr>
          <p:cNvSpPr txBox="1"/>
          <p:nvPr/>
        </p:nvSpPr>
        <p:spPr>
          <a:xfrm>
            <a:off x="3720601" y="4790732"/>
            <a:ext cx="1344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Komal Pandey 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914 K Followers</a:t>
            </a:r>
            <a:endParaRPr lang="en-I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13" name="Picture 17" descr="Instagram icon | Free Vector">
            <a:extLst>
              <a:ext uri="{FF2B5EF4-FFF2-40B4-BE49-F238E27FC236}">
                <a16:creationId xmlns:a16="http://schemas.microsoft.com/office/drawing/2014/main" id="{E8D1A45E-5CAD-4003-B013-9AE7EDA47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9848" r="13129" b="12132"/>
          <a:stretch/>
        </p:blipFill>
        <p:spPr bwMode="auto">
          <a:xfrm>
            <a:off x="8477667" y="5720899"/>
            <a:ext cx="437636" cy="46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C9D7C7-6B04-4556-8E9A-2DBD6AC8E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5" y="1691905"/>
            <a:ext cx="1294767" cy="1490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7067C-154C-472B-91AC-D32FE63A0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8" r="4194"/>
          <a:stretch/>
        </p:blipFill>
        <p:spPr>
          <a:xfrm>
            <a:off x="4610312" y="1714243"/>
            <a:ext cx="1342507" cy="1467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0B1914-A159-48A6-82F7-C42CEC71C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600" y="1714243"/>
            <a:ext cx="1323630" cy="14849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F9E9BD-9327-44DC-BC2D-557174B11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736" y="4790732"/>
            <a:ext cx="1294768" cy="1457475"/>
          </a:xfrm>
          <a:prstGeom prst="rect">
            <a:avLst/>
          </a:prstGeom>
        </p:spPr>
      </p:pic>
      <p:pic>
        <p:nvPicPr>
          <p:cNvPr id="50" name="Picture 17" descr="Instagram icon | Free Vector">
            <a:extLst>
              <a:ext uri="{FF2B5EF4-FFF2-40B4-BE49-F238E27FC236}">
                <a16:creationId xmlns:a16="http://schemas.microsoft.com/office/drawing/2014/main" id="{E5B7FFC5-A72C-4BDA-BA90-4C357A70C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9848" r="13129" b="12132"/>
          <a:stretch/>
        </p:blipFill>
        <p:spPr bwMode="auto">
          <a:xfrm>
            <a:off x="3824748" y="5707891"/>
            <a:ext cx="437636" cy="46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7" descr="Instagram icon | Free Vector">
            <a:extLst>
              <a:ext uri="{FF2B5EF4-FFF2-40B4-BE49-F238E27FC236}">
                <a16:creationId xmlns:a16="http://schemas.microsoft.com/office/drawing/2014/main" id="{8EED4678-9A63-41C6-A02D-1D5B2BC40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9848" r="13129" b="12132"/>
          <a:stretch/>
        </p:blipFill>
        <p:spPr bwMode="auto">
          <a:xfrm>
            <a:off x="10387918" y="2701008"/>
            <a:ext cx="437636" cy="46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9A3ED3-CE5C-4E48-B2D3-576974CED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944" y="4790732"/>
            <a:ext cx="1313015" cy="1457474"/>
          </a:xfrm>
          <a:prstGeom prst="rect">
            <a:avLst/>
          </a:prstGeom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D8490D0A-6F04-4CFC-98C0-731F922F2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62" y="2679802"/>
            <a:ext cx="433099" cy="43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0BC59059-2B03-4F2A-B8D4-F1DD0A5E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69" y="2679802"/>
            <a:ext cx="433099" cy="43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1E172A9-7A01-4E1A-847F-412CA3B4E766}"/>
              </a:ext>
            </a:extLst>
          </p:cNvPr>
          <p:cNvGrpSpPr/>
          <p:nvPr/>
        </p:nvGrpSpPr>
        <p:grpSpPr>
          <a:xfrm>
            <a:off x="10928936" y="5762802"/>
            <a:ext cx="1182850" cy="1006014"/>
            <a:chOff x="8313961" y="4015728"/>
            <a:chExt cx="1660073" cy="1396203"/>
          </a:xfrm>
        </p:grpSpPr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EFDF5E33-076C-45C4-A6CD-346063AB1CCD}"/>
                </a:ext>
              </a:extLst>
            </p:cNvPr>
            <p:cNvSpPr/>
            <p:nvPr/>
          </p:nvSpPr>
          <p:spPr bwMode="auto">
            <a:xfrm>
              <a:off x="8313961" y="4015728"/>
              <a:ext cx="1660073" cy="13962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DE7AE8C-CA32-49B9-AFAC-86B025D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24" y="4196464"/>
              <a:ext cx="1217946" cy="871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33296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12AC8DC-6A59-4C81-AA2D-7BF0B39292F6}"/>
              </a:ext>
            </a:extLst>
          </p:cNvPr>
          <p:cNvSpPr/>
          <p:nvPr/>
        </p:nvSpPr>
        <p:spPr>
          <a:xfrm>
            <a:off x="-1744663" y="4437063"/>
            <a:ext cx="3489326" cy="34893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Kelson Sans" panose="02000500000000000000" pitchFamily="50" charset="0"/>
            </a:endParaRPr>
          </a:p>
        </p:txBody>
      </p:sp>
      <p:sp>
        <p:nvSpPr>
          <p:cNvPr id="3" name="Freeform: Shape 48">
            <a:extLst>
              <a:ext uri="{FF2B5EF4-FFF2-40B4-BE49-F238E27FC236}">
                <a16:creationId xmlns:a16="http://schemas.microsoft.com/office/drawing/2014/main" id="{BA456D65-204C-4896-B486-DCA6F3B1B8CC}"/>
              </a:ext>
            </a:extLst>
          </p:cNvPr>
          <p:cNvSpPr/>
          <p:nvPr/>
        </p:nvSpPr>
        <p:spPr>
          <a:xfrm>
            <a:off x="10340975" y="-2499968"/>
            <a:ext cx="4330700" cy="4330701"/>
          </a:xfrm>
          <a:custGeom>
            <a:avLst/>
            <a:gdLst>
              <a:gd name="connsiteX0" fmla="*/ 2798136 w 5596274"/>
              <a:gd name="connsiteY0" fmla="*/ 917792 h 5596274"/>
              <a:gd name="connsiteX1" fmla="*/ 917792 w 5596274"/>
              <a:gd name="connsiteY1" fmla="*/ 2798136 h 5596274"/>
              <a:gd name="connsiteX2" fmla="*/ 2798136 w 5596274"/>
              <a:gd name="connsiteY2" fmla="*/ 4678480 h 5596274"/>
              <a:gd name="connsiteX3" fmla="*/ 4678480 w 5596274"/>
              <a:gd name="connsiteY3" fmla="*/ 2798136 h 5596274"/>
              <a:gd name="connsiteX4" fmla="*/ 2798136 w 5596274"/>
              <a:gd name="connsiteY4" fmla="*/ 917792 h 5596274"/>
              <a:gd name="connsiteX5" fmla="*/ 2798137 w 5596274"/>
              <a:gd name="connsiteY5" fmla="*/ 0 h 5596274"/>
              <a:gd name="connsiteX6" fmla="*/ 5596274 w 5596274"/>
              <a:gd name="connsiteY6" fmla="*/ 2798137 h 5596274"/>
              <a:gd name="connsiteX7" fmla="*/ 2798137 w 5596274"/>
              <a:gd name="connsiteY7" fmla="*/ 5596274 h 5596274"/>
              <a:gd name="connsiteX8" fmla="*/ 0 w 5596274"/>
              <a:gd name="connsiteY8" fmla="*/ 2798137 h 5596274"/>
              <a:gd name="connsiteX9" fmla="*/ 2798137 w 5596274"/>
              <a:gd name="connsiteY9" fmla="*/ 0 h 55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6274" h="5596274">
                <a:moveTo>
                  <a:pt x="2798136" y="917792"/>
                </a:moveTo>
                <a:cubicBezTo>
                  <a:pt x="1759651" y="917792"/>
                  <a:pt x="917792" y="1759651"/>
                  <a:pt x="917792" y="2798136"/>
                </a:cubicBezTo>
                <a:cubicBezTo>
                  <a:pt x="917792" y="3836621"/>
                  <a:pt x="1759651" y="4678480"/>
                  <a:pt x="2798136" y="4678480"/>
                </a:cubicBezTo>
                <a:cubicBezTo>
                  <a:pt x="3836621" y="4678480"/>
                  <a:pt x="4678480" y="3836621"/>
                  <a:pt x="4678480" y="2798136"/>
                </a:cubicBezTo>
                <a:cubicBezTo>
                  <a:pt x="4678480" y="1759651"/>
                  <a:pt x="3836621" y="917792"/>
                  <a:pt x="2798136" y="917792"/>
                </a:cubicBezTo>
                <a:close/>
                <a:moveTo>
                  <a:pt x="2798137" y="0"/>
                </a:moveTo>
                <a:cubicBezTo>
                  <a:pt x="4343505" y="0"/>
                  <a:pt x="5596274" y="1252769"/>
                  <a:pt x="5596274" y="2798137"/>
                </a:cubicBezTo>
                <a:cubicBezTo>
                  <a:pt x="5596274" y="4343505"/>
                  <a:pt x="4343505" y="5596274"/>
                  <a:pt x="2798137" y="5596274"/>
                </a:cubicBezTo>
                <a:cubicBezTo>
                  <a:pt x="1252769" y="5596274"/>
                  <a:pt x="0" y="4343505"/>
                  <a:pt x="0" y="2798137"/>
                </a:cubicBezTo>
                <a:cubicBezTo>
                  <a:pt x="0" y="1252769"/>
                  <a:pt x="1252769" y="0"/>
                  <a:pt x="27981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Kelson Sans" panose="02000500000000000000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639AAF-EBD2-4BAD-B785-F2EA1F1EADDC}"/>
              </a:ext>
            </a:extLst>
          </p:cNvPr>
          <p:cNvSpPr txBox="1"/>
          <p:nvPr/>
        </p:nvSpPr>
        <p:spPr bwMode="auto">
          <a:xfrm>
            <a:off x="219075" y="281037"/>
            <a:ext cx="1032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300" dirty="0">
                <a:solidFill>
                  <a:schemeClr val="bg1"/>
                </a:solidFill>
                <a:latin typeface="Gotham Ultra" pitchFamily="50" charset="0"/>
                <a:ea typeface="Roboto" panose="02000000000000000000" pitchFamily="2" charset="0"/>
                <a:cs typeface="Gotham Ultra" pitchFamily="50" charset="0"/>
              </a:rPr>
              <a:t>TOP FITNESS INFLUENCERS</a:t>
            </a:r>
          </a:p>
        </p:txBody>
      </p:sp>
      <p:grpSp>
        <p:nvGrpSpPr>
          <p:cNvPr id="3083" name="Group 3082">
            <a:extLst>
              <a:ext uri="{FF2B5EF4-FFF2-40B4-BE49-F238E27FC236}">
                <a16:creationId xmlns:a16="http://schemas.microsoft.com/office/drawing/2014/main" id="{E3A97846-C4B8-4E15-9ED4-48D9BB4DC722}"/>
              </a:ext>
            </a:extLst>
          </p:cNvPr>
          <p:cNvGrpSpPr/>
          <p:nvPr/>
        </p:nvGrpSpPr>
        <p:grpSpPr>
          <a:xfrm>
            <a:off x="370793" y="1724479"/>
            <a:ext cx="2951262" cy="1666243"/>
            <a:chOff x="477401" y="1654076"/>
            <a:chExt cx="2545968" cy="140994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8FF6F6-FBD6-4462-869D-1ED2BC25CD15}"/>
                </a:ext>
              </a:extLst>
            </p:cNvPr>
            <p:cNvSpPr/>
            <p:nvPr/>
          </p:nvSpPr>
          <p:spPr>
            <a:xfrm>
              <a:off x="733646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718F84-7525-4D66-87B1-BD63F28A2483}"/>
                </a:ext>
              </a:extLst>
            </p:cNvPr>
            <p:cNvSpPr/>
            <p:nvPr/>
          </p:nvSpPr>
          <p:spPr>
            <a:xfrm>
              <a:off x="477401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091" name="Group 3090">
            <a:extLst>
              <a:ext uri="{FF2B5EF4-FFF2-40B4-BE49-F238E27FC236}">
                <a16:creationId xmlns:a16="http://schemas.microsoft.com/office/drawing/2014/main" id="{BD2C54B8-FD21-4114-86CA-BAAC24C473D6}"/>
              </a:ext>
            </a:extLst>
          </p:cNvPr>
          <p:cNvGrpSpPr/>
          <p:nvPr/>
        </p:nvGrpSpPr>
        <p:grpSpPr>
          <a:xfrm>
            <a:off x="7067633" y="4790733"/>
            <a:ext cx="2951261" cy="1666243"/>
            <a:chOff x="6886575" y="4216301"/>
            <a:chExt cx="2545968" cy="140994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5D4007-74C7-465B-9C84-52DF34408C70}"/>
                </a:ext>
              </a:extLst>
            </p:cNvPr>
            <p:cNvSpPr/>
            <p:nvPr/>
          </p:nvSpPr>
          <p:spPr>
            <a:xfrm>
              <a:off x="7142820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930FAB-228A-4938-AB8D-B25F642FC544}"/>
                </a:ext>
              </a:extLst>
            </p:cNvPr>
            <p:cNvSpPr/>
            <p:nvPr/>
          </p:nvSpPr>
          <p:spPr>
            <a:xfrm>
              <a:off x="6886575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088" name="Group 3087">
            <a:extLst>
              <a:ext uri="{FF2B5EF4-FFF2-40B4-BE49-F238E27FC236}">
                <a16:creationId xmlns:a16="http://schemas.microsoft.com/office/drawing/2014/main" id="{6B78E16E-E1B9-4116-A594-8228F78D2BF5}"/>
              </a:ext>
            </a:extLst>
          </p:cNvPr>
          <p:cNvGrpSpPr/>
          <p:nvPr/>
        </p:nvGrpSpPr>
        <p:grpSpPr>
          <a:xfrm>
            <a:off x="4636927" y="1724479"/>
            <a:ext cx="2951262" cy="1666242"/>
            <a:chOff x="4951139" y="1654076"/>
            <a:chExt cx="2545968" cy="14099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E629F5-AFA5-4334-AC08-67581BB32CAA}"/>
                </a:ext>
              </a:extLst>
            </p:cNvPr>
            <p:cNvSpPr/>
            <p:nvPr/>
          </p:nvSpPr>
          <p:spPr>
            <a:xfrm>
              <a:off x="5207384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309665-59D6-472E-B597-A15EA59D0520}"/>
                </a:ext>
              </a:extLst>
            </p:cNvPr>
            <p:cNvSpPr/>
            <p:nvPr/>
          </p:nvSpPr>
          <p:spPr>
            <a:xfrm>
              <a:off x="4951139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089" name="Group 3088">
            <a:extLst>
              <a:ext uri="{FF2B5EF4-FFF2-40B4-BE49-F238E27FC236}">
                <a16:creationId xmlns:a16="http://schemas.microsoft.com/office/drawing/2014/main" id="{7D09C8CA-65CF-492F-8C36-00851A43A93D}"/>
              </a:ext>
            </a:extLst>
          </p:cNvPr>
          <p:cNvGrpSpPr/>
          <p:nvPr/>
        </p:nvGrpSpPr>
        <p:grpSpPr>
          <a:xfrm>
            <a:off x="8915303" y="1724479"/>
            <a:ext cx="2951262" cy="1666243"/>
            <a:chOff x="8641968" y="1654076"/>
            <a:chExt cx="2545968" cy="140994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5576188-DE93-4172-9A90-3CC7C0AD2E87}"/>
                </a:ext>
              </a:extLst>
            </p:cNvPr>
            <p:cNvSpPr/>
            <p:nvPr/>
          </p:nvSpPr>
          <p:spPr>
            <a:xfrm>
              <a:off x="8898213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726A9E-4238-4629-AED2-9DE07DB994F0}"/>
                </a:ext>
              </a:extLst>
            </p:cNvPr>
            <p:cNvSpPr/>
            <p:nvPr/>
          </p:nvSpPr>
          <p:spPr>
            <a:xfrm>
              <a:off x="8641968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090" name="Group 3089">
            <a:extLst>
              <a:ext uri="{FF2B5EF4-FFF2-40B4-BE49-F238E27FC236}">
                <a16:creationId xmlns:a16="http://schemas.microsoft.com/office/drawing/2014/main" id="{F4D6E126-1995-4661-AFFD-717F85066A37}"/>
              </a:ext>
            </a:extLst>
          </p:cNvPr>
          <p:cNvGrpSpPr/>
          <p:nvPr/>
        </p:nvGrpSpPr>
        <p:grpSpPr>
          <a:xfrm>
            <a:off x="2419417" y="4790734"/>
            <a:ext cx="2951262" cy="1666243"/>
            <a:chOff x="2412837" y="4216301"/>
            <a:chExt cx="2545968" cy="140994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1A0EA5-68B1-4C56-A935-09DEB157A846}"/>
                </a:ext>
              </a:extLst>
            </p:cNvPr>
            <p:cNvSpPr/>
            <p:nvPr/>
          </p:nvSpPr>
          <p:spPr>
            <a:xfrm>
              <a:off x="2669082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B94872-F0CD-4F6B-8006-F69E7C443FDB}"/>
                </a:ext>
              </a:extLst>
            </p:cNvPr>
            <p:cNvSpPr/>
            <p:nvPr/>
          </p:nvSpPr>
          <p:spPr>
            <a:xfrm>
              <a:off x="2412837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sp>
        <p:nvSpPr>
          <p:cNvPr id="3093" name="TextBox 3092">
            <a:extLst>
              <a:ext uri="{FF2B5EF4-FFF2-40B4-BE49-F238E27FC236}">
                <a16:creationId xmlns:a16="http://schemas.microsoft.com/office/drawing/2014/main" id="{7FDFE098-1C43-45E2-AB44-36CA6122B0E0}"/>
              </a:ext>
            </a:extLst>
          </p:cNvPr>
          <p:cNvSpPr txBox="1"/>
          <p:nvPr/>
        </p:nvSpPr>
        <p:spPr>
          <a:xfrm>
            <a:off x="1718010" y="1762757"/>
            <a:ext cx="1294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Sahil Khan 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5.3 M Followers</a:t>
            </a:r>
            <a:endParaRPr lang="en-I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4D38F8-464D-4E22-90EB-91B74D0CB16A}"/>
              </a:ext>
            </a:extLst>
          </p:cNvPr>
          <p:cNvGrpSpPr/>
          <p:nvPr/>
        </p:nvGrpSpPr>
        <p:grpSpPr>
          <a:xfrm>
            <a:off x="8427091" y="4808695"/>
            <a:ext cx="1294768" cy="1373030"/>
            <a:chOff x="1718010" y="1762757"/>
            <a:chExt cx="1294768" cy="137303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CAABD31-BF64-4820-8E9D-D22492039A27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Yasmin </a:t>
              </a:r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Karachiwala</a:t>
              </a:r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818 K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8" name="Picture 17" descr="Brand Resources - YouTube">
              <a:extLst>
                <a:ext uri="{FF2B5EF4-FFF2-40B4-BE49-F238E27FC236}">
                  <a16:creationId xmlns:a16="http://schemas.microsoft.com/office/drawing/2014/main" id="{E7941D7F-C70E-45B9-BB8D-D661DF721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6623BA6-D4E3-41CF-A095-9C5F8D9AC497}"/>
              </a:ext>
            </a:extLst>
          </p:cNvPr>
          <p:cNvSpPr txBox="1"/>
          <p:nvPr/>
        </p:nvSpPr>
        <p:spPr>
          <a:xfrm>
            <a:off x="10340975" y="1771802"/>
            <a:ext cx="1294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Fitness       365 Days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1.8 M Followers</a:t>
            </a:r>
            <a:endParaRPr lang="en-I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3E52E41-C81E-479B-913C-60E926B0CD48}"/>
              </a:ext>
            </a:extLst>
          </p:cNvPr>
          <p:cNvGrpSpPr/>
          <p:nvPr/>
        </p:nvGrpSpPr>
        <p:grpSpPr>
          <a:xfrm>
            <a:off x="5985007" y="1725695"/>
            <a:ext cx="1294768" cy="1373030"/>
            <a:chOff x="1718010" y="1762757"/>
            <a:chExt cx="1294768" cy="137303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9E50567-0319-4F31-8497-4DF26D705250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Fit Tuber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2.85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4" name="Picture 17" descr="Brand Resources - YouTube">
              <a:extLst>
                <a:ext uri="{FF2B5EF4-FFF2-40B4-BE49-F238E27FC236}">
                  <a16:creationId xmlns:a16="http://schemas.microsoft.com/office/drawing/2014/main" id="{DE960B1F-147B-405B-A742-16C30BA84A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6011ED1-60C8-4F0B-A4ED-6779355409BA}"/>
              </a:ext>
            </a:extLst>
          </p:cNvPr>
          <p:cNvGrpSpPr/>
          <p:nvPr/>
        </p:nvGrpSpPr>
        <p:grpSpPr>
          <a:xfrm>
            <a:off x="3720601" y="4790732"/>
            <a:ext cx="1344399" cy="1373030"/>
            <a:chOff x="1718010" y="1762757"/>
            <a:chExt cx="1294768" cy="137303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86CFC13-195F-45EF-B577-FBEAE94F90C9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Beer Biceps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876 K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7" name="Picture 17" descr="Brand Resources - YouTube">
              <a:extLst>
                <a:ext uri="{FF2B5EF4-FFF2-40B4-BE49-F238E27FC236}">
                  <a16:creationId xmlns:a16="http://schemas.microsoft.com/office/drawing/2014/main" id="{7C878228-E150-4ED4-826A-BF6883B0B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3DAA01BC-9442-4E65-987B-8C927B40D5E8}"/>
              </a:ext>
            </a:extLst>
          </p:cNvPr>
          <p:cNvSpPr/>
          <p:nvPr/>
        </p:nvSpPr>
        <p:spPr>
          <a:xfrm>
            <a:off x="2512460" y="3787125"/>
            <a:ext cx="407987" cy="4079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Donut 18">
            <a:extLst>
              <a:ext uri="{FF2B5EF4-FFF2-40B4-BE49-F238E27FC236}">
                <a16:creationId xmlns:a16="http://schemas.microsoft.com/office/drawing/2014/main" id="{4B5E3959-CCC4-4D4D-B891-B3A7F9AC5C1C}"/>
              </a:ext>
            </a:extLst>
          </p:cNvPr>
          <p:cNvSpPr/>
          <p:nvPr/>
        </p:nvSpPr>
        <p:spPr>
          <a:xfrm>
            <a:off x="10720071" y="4967368"/>
            <a:ext cx="536575" cy="536575"/>
          </a:xfrm>
          <a:prstGeom prst="donut">
            <a:avLst>
              <a:gd name="adj" fmla="val 159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Poppins Light" panose="00000400000000000000" pitchFamily="50" charset="0"/>
              <a:cs typeface="Poppins Light" panose="000004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E3349-52C3-4E22-8000-0C5F7672B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80" y="1724479"/>
            <a:ext cx="1296982" cy="14574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54CFA-1C10-408F-B109-4BD7C2319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6" y="1716446"/>
            <a:ext cx="1294768" cy="1455550"/>
          </a:xfrm>
          <a:prstGeom prst="rect">
            <a:avLst/>
          </a:prstGeom>
        </p:spPr>
      </p:pic>
      <p:pic>
        <p:nvPicPr>
          <p:cNvPr id="46" name="Picture 17" descr="Instagram icon | Free Vector">
            <a:extLst>
              <a:ext uri="{FF2B5EF4-FFF2-40B4-BE49-F238E27FC236}">
                <a16:creationId xmlns:a16="http://schemas.microsoft.com/office/drawing/2014/main" id="{E2402584-AAD7-448C-8495-81BD1C31B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9848" r="13129" b="12132"/>
          <a:stretch/>
        </p:blipFill>
        <p:spPr bwMode="auto">
          <a:xfrm>
            <a:off x="1776124" y="2642456"/>
            <a:ext cx="437636" cy="46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3183DC-8915-4556-9293-589FBC10F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50" y="4781195"/>
            <a:ext cx="1231799" cy="14670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A2028F-1C62-4146-BD24-A62F73F03D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r="13541" b="46135"/>
          <a:stretch/>
        </p:blipFill>
        <p:spPr>
          <a:xfrm>
            <a:off x="7058991" y="4781195"/>
            <a:ext cx="1344399" cy="1467012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CD21C941-73EB-49B8-8466-DC335A845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272" y="2738896"/>
            <a:ext cx="433099" cy="43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73815-1A18-46E0-A5B0-965F2D7B31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9112" y="1723356"/>
            <a:ext cx="1294768" cy="148437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36DCAEC-7930-447C-90D3-034C09B83602}"/>
              </a:ext>
            </a:extLst>
          </p:cNvPr>
          <p:cNvGrpSpPr/>
          <p:nvPr/>
        </p:nvGrpSpPr>
        <p:grpSpPr>
          <a:xfrm>
            <a:off x="10928936" y="5762802"/>
            <a:ext cx="1182850" cy="1006014"/>
            <a:chOff x="8313961" y="4015728"/>
            <a:chExt cx="1660073" cy="1396203"/>
          </a:xfrm>
        </p:grpSpPr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68AF3369-7D6F-42F0-8F54-E19E6B5C629D}"/>
                </a:ext>
              </a:extLst>
            </p:cNvPr>
            <p:cNvSpPr/>
            <p:nvPr/>
          </p:nvSpPr>
          <p:spPr bwMode="auto">
            <a:xfrm>
              <a:off x="8313961" y="4015728"/>
              <a:ext cx="1660073" cy="13962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EBE865C-DCE9-438E-8B64-8AF7D02EE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24" y="4196464"/>
              <a:ext cx="1217946" cy="871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15506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0CB43242-739D-44C2-A2BF-F02352E50F41}"/>
              </a:ext>
            </a:extLst>
          </p:cNvPr>
          <p:cNvSpPr>
            <a:spLocks/>
          </p:cNvSpPr>
          <p:nvPr/>
        </p:nvSpPr>
        <p:spPr bwMode="auto">
          <a:xfrm>
            <a:off x="8640053" y="2216966"/>
            <a:ext cx="3525837" cy="4572000"/>
          </a:xfrm>
          <a:custGeom>
            <a:avLst/>
            <a:gdLst>
              <a:gd name="T0" fmla="*/ 939 w 939"/>
              <a:gd name="T1" fmla="*/ 0 h 1216"/>
              <a:gd name="T2" fmla="*/ 939 w 939"/>
              <a:gd name="T3" fmla="*/ 684 h 1216"/>
              <a:gd name="T4" fmla="*/ 493 w 939"/>
              <a:gd name="T5" fmla="*/ 1138 h 1216"/>
              <a:gd name="T6" fmla="*/ 209 w 939"/>
              <a:gd name="T7" fmla="*/ 1138 h 1216"/>
              <a:gd name="T8" fmla="*/ 0 w 939"/>
              <a:gd name="T9" fmla="*/ 929 h 1216"/>
              <a:gd name="T10" fmla="*/ 939 w 939"/>
              <a:gd name="T11" fmla="*/ 0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39" h="1216">
                <a:moveTo>
                  <a:pt x="939" y="0"/>
                </a:moveTo>
                <a:cubicBezTo>
                  <a:pt x="939" y="684"/>
                  <a:pt x="939" y="684"/>
                  <a:pt x="939" y="684"/>
                </a:cubicBezTo>
                <a:cubicBezTo>
                  <a:pt x="493" y="1138"/>
                  <a:pt x="493" y="1138"/>
                  <a:pt x="493" y="1138"/>
                </a:cubicBezTo>
                <a:cubicBezTo>
                  <a:pt x="415" y="1216"/>
                  <a:pt x="287" y="1216"/>
                  <a:pt x="209" y="1138"/>
                </a:cubicBezTo>
                <a:cubicBezTo>
                  <a:pt x="0" y="929"/>
                  <a:pt x="0" y="929"/>
                  <a:pt x="0" y="929"/>
                </a:cubicBezTo>
                <a:lnTo>
                  <a:pt x="93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CE9EA1-94A8-40BF-A7DE-D9C786F5CCF3}"/>
              </a:ext>
            </a:extLst>
          </p:cNvPr>
          <p:cNvSpPr/>
          <p:nvPr/>
        </p:nvSpPr>
        <p:spPr>
          <a:xfrm>
            <a:off x="7913688" y="6115050"/>
            <a:ext cx="306387" cy="3079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D2085FDE-76B8-4033-8655-D235248D48A3}"/>
              </a:ext>
            </a:extLst>
          </p:cNvPr>
          <p:cNvSpPr/>
          <p:nvPr/>
        </p:nvSpPr>
        <p:spPr>
          <a:xfrm rot="2208412">
            <a:off x="166664" y="6100219"/>
            <a:ext cx="695325" cy="696912"/>
          </a:xfrm>
          <a:prstGeom prst="mathMultiply">
            <a:avLst>
              <a:gd name="adj1" fmla="val 1310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Freeform: Shape 48">
            <a:extLst>
              <a:ext uri="{FF2B5EF4-FFF2-40B4-BE49-F238E27FC236}">
                <a16:creationId xmlns:a16="http://schemas.microsoft.com/office/drawing/2014/main" id="{2A98A57A-F01D-4F0D-8B31-AC7FD5C0E598}"/>
              </a:ext>
            </a:extLst>
          </p:cNvPr>
          <p:cNvSpPr/>
          <p:nvPr/>
        </p:nvSpPr>
        <p:spPr>
          <a:xfrm>
            <a:off x="5902325" y="-3082925"/>
            <a:ext cx="4329113" cy="4329113"/>
          </a:xfrm>
          <a:custGeom>
            <a:avLst/>
            <a:gdLst>
              <a:gd name="connsiteX0" fmla="*/ 2798136 w 5596274"/>
              <a:gd name="connsiteY0" fmla="*/ 917792 h 5596274"/>
              <a:gd name="connsiteX1" fmla="*/ 917792 w 5596274"/>
              <a:gd name="connsiteY1" fmla="*/ 2798136 h 5596274"/>
              <a:gd name="connsiteX2" fmla="*/ 2798136 w 5596274"/>
              <a:gd name="connsiteY2" fmla="*/ 4678480 h 5596274"/>
              <a:gd name="connsiteX3" fmla="*/ 4678480 w 5596274"/>
              <a:gd name="connsiteY3" fmla="*/ 2798136 h 5596274"/>
              <a:gd name="connsiteX4" fmla="*/ 2798136 w 5596274"/>
              <a:gd name="connsiteY4" fmla="*/ 917792 h 5596274"/>
              <a:gd name="connsiteX5" fmla="*/ 2798137 w 5596274"/>
              <a:gd name="connsiteY5" fmla="*/ 0 h 5596274"/>
              <a:gd name="connsiteX6" fmla="*/ 5596274 w 5596274"/>
              <a:gd name="connsiteY6" fmla="*/ 2798137 h 5596274"/>
              <a:gd name="connsiteX7" fmla="*/ 2798137 w 5596274"/>
              <a:gd name="connsiteY7" fmla="*/ 5596274 h 5596274"/>
              <a:gd name="connsiteX8" fmla="*/ 0 w 5596274"/>
              <a:gd name="connsiteY8" fmla="*/ 2798137 h 5596274"/>
              <a:gd name="connsiteX9" fmla="*/ 2798137 w 5596274"/>
              <a:gd name="connsiteY9" fmla="*/ 0 h 55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6274" h="5596274">
                <a:moveTo>
                  <a:pt x="2798136" y="917792"/>
                </a:moveTo>
                <a:cubicBezTo>
                  <a:pt x="1759651" y="917792"/>
                  <a:pt x="917792" y="1759651"/>
                  <a:pt x="917792" y="2798136"/>
                </a:cubicBezTo>
                <a:cubicBezTo>
                  <a:pt x="917792" y="3836621"/>
                  <a:pt x="1759651" y="4678480"/>
                  <a:pt x="2798136" y="4678480"/>
                </a:cubicBezTo>
                <a:cubicBezTo>
                  <a:pt x="3836621" y="4678480"/>
                  <a:pt x="4678480" y="3836621"/>
                  <a:pt x="4678480" y="2798136"/>
                </a:cubicBezTo>
                <a:cubicBezTo>
                  <a:pt x="4678480" y="1759651"/>
                  <a:pt x="3836621" y="917792"/>
                  <a:pt x="2798136" y="917792"/>
                </a:cubicBezTo>
                <a:close/>
                <a:moveTo>
                  <a:pt x="2798137" y="0"/>
                </a:moveTo>
                <a:cubicBezTo>
                  <a:pt x="4343505" y="0"/>
                  <a:pt x="5596274" y="1252769"/>
                  <a:pt x="5596274" y="2798137"/>
                </a:cubicBezTo>
                <a:cubicBezTo>
                  <a:pt x="5596274" y="4343505"/>
                  <a:pt x="4343505" y="5596274"/>
                  <a:pt x="2798137" y="5596274"/>
                </a:cubicBezTo>
                <a:cubicBezTo>
                  <a:pt x="1252769" y="5596274"/>
                  <a:pt x="0" y="4343505"/>
                  <a:pt x="0" y="2798137"/>
                </a:cubicBezTo>
                <a:cubicBezTo>
                  <a:pt x="0" y="1252769"/>
                  <a:pt x="1252769" y="0"/>
                  <a:pt x="27981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Kelson Sans" panose="02000500000000000000" pitchFamily="50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A7A237B-886F-454A-ACF5-7B014DFE64EC}"/>
              </a:ext>
            </a:extLst>
          </p:cNvPr>
          <p:cNvSpPr/>
          <p:nvPr/>
        </p:nvSpPr>
        <p:spPr>
          <a:xfrm rot="19827437">
            <a:off x="10955338" y="877888"/>
            <a:ext cx="492125" cy="425450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9C70516-04F9-45A6-BBF3-D9DD6A3B66EF}"/>
              </a:ext>
            </a:extLst>
          </p:cNvPr>
          <p:cNvSpPr/>
          <p:nvPr/>
        </p:nvSpPr>
        <p:spPr>
          <a:xfrm>
            <a:off x="698500" y="1039813"/>
            <a:ext cx="247650" cy="2460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D4CC9D-A7B5-4475-956A-51542AE91979}"/>
              </a:ext>
            </a:extLst>
          </p:cNvPr>
          <p:cNvGrpSpPr/>
          <p:nvPr/>
        </p:nvGrpSpPr>
        <p:grpSpPr>
          <a:xfrm>
            <a:off x="370793" y="1724479"/>
            <a:ext cx="2951262" cy="1666243"/>
            <a:chOff x="477401" y="1654076"/>
            <a:chExt cx="2545968" cy="14099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0B26E2-CEB3-4194-BA16-D0C6E9514F7C}"/>
                </a:ext>
              </a:extLst>
            </p:cNvPr>
            <p:cNvSpPr/>
            <p:nvPr/>
          </p:nvSpPr>
          <p:spPr>
            <a:xfrm>
              <a:off x="733646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5B6AB66-164E-4151-89F7-E16DEDB9280E}"/>
                </a:ext>
              </a:extLst>
            </p:cNvPr>
            <p:cNvSpPr/>
            <p:nvPr/>
          </p:nvSpPr>
          <p:spPr>
            <a:xfrm>
              <a:off x="477401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B7EAF9-4844-4F1D-BACF-64F1C3A3837A}"/>
              </a:ext>
            </a:extLst>
          </p:cNvPr>
          <p:cNvGrpSpPr/>
          <p:nvPr/>
        </p:nvGrpSpPr>
        <p:grpSpPr>
          <a:xfrm>
            <a:off x="7067633" y="4790733"/>
            <a:ext cx="2951261" cy="1666243"/>
            <a:chOff x="6886575" y="4216301"/>
            <a:chExt cx="2545968" cy="140994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3C0C29-AD0C-4D3E-9500-E24DF266CDB6}"/>
                </a:ext>
              </a:extLst>
            </p:cNvPr>
            <p:cNvSpPr/>
            <p:nvPr/>
          </p:nvSpPr>
          <p:spPr>
            <a:xfrm>
              <a:off x="7142820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21420E5-ED0A-435C-8C9E-C31F2BA0682D}"/>
                </a:ext>
              </a:extLst>
            </p:cNvPr>
            <p:cNvSpPr/>
            <p:nvPr/>
          </p:nvSpPr>
          <p:spPr>
            <a:xfrm>
              <a:off x="6886575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FD94470-1173-4C54-8CD9-52ABF2CBEFC5}"/>
              </a:ext>
            </a:extLst>
          </p:cNvPr>
          <p:cNvGrpSpPr/>
          <p:nvPr/>
        </p:nvGrpSpPr>
        <p:grpSpPr>
          <a:xfrm>
            <a:off x="4636927" y="1724479"/>
            <a:ext cx="2951262" cy="1666242"/>
            <a:chOff x="4951139" y="1654076"/>
            <a:chExt cx="2545968" cy="140994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354E68D-7091-4627-82EC-DADA1294FAB6}"/>
                </a:ext>
              </a:extLst>
            </p:cNvPr>
            <p:cNvSpPr/>
            <p:nvPr/>
          </p:nvSpPr>
          <p:spPr>
            <a:xfrm>
              <a:off x="5207384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A2BBA6-BF78-4C21-99CF-41AAE5A99519}"/>
                </a:ext>
              </a:extLst>
            </p:cNvPr>
            <p:cNvSpPr/>
            <p:nvPr/>
          </p:nvSpPr>
          <p:spPr>
            <a:xfrm>
              <a:off x="4951139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55495AF-3C65-43FD-9934-3E4C114E7E95}"/>
              </a:ext>
            </a:extLst>
          </p:cNvPr>
          <p:cNvGrpSpPr/>
          <p:nvPr/>
        </p:nvGrpSpPr>
        <p:grpSpPr>
          <a:xfrm>
            <a:off x="8856273" y="1724479"/>
            <a:ext cx="2951262" cy="1666243"/>
            <a:chOff x="8641968" y="1654076"/>
            <a:chExt cx="2545968" cy="140994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FF7655-2D71-43D5-8196-B25AE067D1B6}"/>
                </a:ext>
              </a:extLst>
            </p:cNvPr>
            <p:cNvSpPr/>
            <p:nvPr/>
          </p:nvSpPr>
          <p:spPr>
            <a:xfrm>
              <a:off x="8898213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2AF0317-5CC7-45D9-BF8F-360814BDC20B}"/>
                </a:ext>
              </a:extLst>
            </p:cNvPr>
            <p:cNvSpPr/>
            <p:nvPr/>
          </p:nvSpPr>
          <p:spPr>
            <a:xfrm>
              <a:off x="8641968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EDFE35-52AE-4581-A7D8-2F53B56D7E3B}"/>
              </a:ext>
            </a:extLst>
          </p:cNvPr>
          <p:cNvGrpSpPr/>
          <p:nvPr/>
        </p:nvGrpSpPr>
        <p:grpSpPr>
          <a:xfrm>
            <a:off x="2419417" y="4790734"/>
            <a:ext cx="2951262" cy="1666243"/>
            <a:chOff x="2412837" y="4216301"/>
            <a:chExt cx="2545968" cy="140994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D1D5174-60E9-4622-B193-CB24198CFD6A}"/>
                </a:ext>
              </a:extLst>
            </p:cNvPr>
            <p:cNvSpPr/>
            <p:nvPr/>
          </p:nvSpPr>
          <p:spPr>
            <a:xfrm>
              <a:off x="2669082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0CC176A-44D6-4CDB-8E75-E7E343C4736D}"/>
                </a:ext>
              </a:extLst>
            </p:cNvPr>
            <p:cNvSpPr/>
            <p:nvPr/>
          </p:nvSpPr>
          <p:spPr>
            <a:xfrm>
              <a:off x="2412837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A7B501C-A914-4033-BE6B-4285EA1C5BC1}"/>
              </a:ext>
            </a:extLst>
          </p:cNvPr>
          <p:cNvSpPr txBox="1"/>
          <p:nvPr/>
        </p:nvSpPr>
        <p:spPr bwMode="auto">
          <a:xfrm>
            <a:off x="219075" y="281037"/>
            <a:ext cx="1032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300" dirty="0">
                <a:solidFill>
                  <a:schemeClr val="bg1"/>
                </a:solidFill>
                <a:latin typeface="Gotham Ultra" pitchFamily="50" charset="0"/>
                <a:ea typeface="Roboto" panose="02000000000000000000" pitchFamily="2" charset="0"/>
                <a:cs typeface="Gotham Ultra" pitchFamily="50" charset="0"/>
              </a:rPr>
              <a:t>TOP CHEF INFLUENCERS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41FF6E-16DA-4B01-9454-F017721F3FB9}"/>
              </a:ext>
            </a:extLst>
          </p:cNvPr>
          <p:cNvGrpSpPr/>
          <p:nvPr/>
        </p:nvGrpSpPr>
        <p:grpSpPr>
          <a:xfrm>
            <a:off x="1718010" y="1762757"/>
            <a:ext cx="1294768" cy="1373030"/>
            <a:chOff x="1718010" y="1762757"/>
            <a:chExt cx="1294768" cy="137303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C908F68-E549-4881-9EE2-2C89E6426DE6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Nisha </a:t>
              </a:r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Madhulika</a:t>
              </a:r>
              <a:endParaRPr lang="en-US" sz="1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9.41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3" name="Picture 17" descr="Brand Resources - YouTube">
              <a:extLst>
                <a:ext uri="{FF2B5EF4-FFF2-40B4-BE49-F238E27FC236}">
                  <a16:creationId xmlns:a16="http://schemas.microsoft.com/office/drawing/2014/main" id="{078B05E7-0B22-4000-A615-732029E92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5FAD653-C993-47B3-9E8D-51C9F7CBDDFD}"/>
              </a:ext>
            </a:extLst>
          </p:cNvPr>
          <p:cNvSpPr txBox="1"/>
          <p:nvPr/>
        </p:nvSpPr>
        <p:spPr>
          <a:xfrm>
            <a:off x="8427091" y="4808695"/>
            <a:ext cx="1294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Kunal Kapoor  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1.9 M Followers</a:t>
            </a:r>
            <a:endParaRPr lang="en-I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39E413-0FF6-43AA-934B-10864290BC19}"/>
              </a:ext>
            </a:extLst>
          </p:cNvPr>
          <p:cNvSpPr txBox="1"/>
          <p:nvPr/>
        </p:nvSpPr>
        <p:spPr>
          <a:xfrm>
            <a:off x="10340975" y="1771802"/>
            <a:ext cx="1294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Pooja Dhingra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6.2 M Followers</a:t>
            </a:r>
            <a:endParaRPr lang="en-I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A83527-404F-481C-8ED5-84A45B65E31D}"/>
              </a:ext>
            </a:extLst>
          </p:cNvPr>
          <p:cNvGrpSpPr/>
          <p:nvPr/>
        </p:nvGrpSpPr>
        <p:grpSpPr>
          <a:xfrm>
            <a:off x="5985007" y="1725695"/>
            <a:ext cx="1294768" cy="1373030"/>
            <a:chOff x="1718010" y="1762757"/>
            <a:chExt cx="1294768" cy="137303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5872127-0EF8-4E06-A506-803180D29DF9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Kabita’s</a:t>
              </a:r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Kitchen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7.66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8" name="Picture 17" descr="Brand Resources - YouTube">
              <a:extLst>
                <a:ext uri="{FF2B5EF4-FFF2-40B4-BE49-F238E27FC236}">
                  <a16:creationId xmlns:a16="http://schemas.microsoft.com/office/drawing/2014/main" id="{367F49B9-5A2D-4274-B33D-8115960C8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E7CCED8-488B-4DD4-AF11-9C0EF96632AC}"/>
              </a:ext>
            </a:extLst>
          </p:cNvPr>
          <p:cNvGrpSpPr/>
          <p:nvPr/>
        </p:nvGrpSpPr>
        <p:grpSpPr>
          <a:xfrm>
            <a:off x="3720601" y="4790732"/>
            <a:ext cx="1344399" cy="1373030"/>
            <a:chOff x="1718010" y="1762757"/>
            <a:chExt cx="1294768" cy="137303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E0A4950-C191-4FF3-B095-1BAE8D7AC79C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Hebbar’s</a:t>
              </a:r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Kitchen 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3.91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1" name="Picture 17" descr="Brand Resources - YouTube">
              <a:extLst>
                <a:ext uri="{FF2B5EF4-FFF2-40B4-BE49-F238E27FC236}">
                  <a16:creationId xmlns:a16="http://schemas.microsoft.com/office/drawing/2014/main" id="{AA7CEABB-39DA-41FF-ACDD-F3FE39870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17" descr="Instagram icon | Free Vector">
            <a:extLst>
              <a:ext uri="{FF2B5EF4-FFF2-40B4-BE49-F238E27FC236}">
                <a16:creationId xmlns:a16="http://schemas.microsoft.com/office/drawing/2014/main" id="{D62D8A5D-249C-406D-8A90-0AC51B8A0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9848" r="13129" b="12132"/>
          <a:stretch/>
        </p:blipFill>
        <p:spPr bwMode="auto">
          <a:xfrm>
            <a:off x="10432938" y="2698764"/>
            <a:ext cx="437636" cy="46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93CCBB06-F433-4AC7-B555-65D27D57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232" y="5744839"/>
            <a:ext cx="433099" cy="43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CA08193-722C-48E4-96A3-01D3B6DD3F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3" r="18616"/>
          <a:stretch/>
        </p:blipFill>
        <p:spPr>
          <a:xfrm>
            <a:off x="2383460" y="4774825"/>
            <a:ext cx="1337141" cy="14793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04F3FE9-01F7-4BE5-8079-399EEB53EB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6" t="8912" r="27963" b="39140"/>
          <a:stretch/>
        </p:blipFill>
        <p:spPr>
          <a:xfrm>
            <a:off x="4629480" y="1695742"/>
            <a:ext cx="1335443" cy="14862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950939B-4C32-48A3-82B4-15E6D944E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8" r="9022"/>
          <a:stretch/>
        </p:blipFill>
        <p:spPr>
          <a:xfrm>
            <a:off x="7048834" y="4774825"/>
            <a:ext cx="1360147" cy="148928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6DE3C00-C174-4866-BA83-8234309171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1"/>
          <a:stretch/>
        </p:blipFill>
        <p:spPr>
          <a:xfrm>
            <a:off x="350709" y="1695742"/>
            <a:ext cx="1242056" cy="148621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87C37B7-B11E-42F7-8D3C-53BB988574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10328"/>
          <a:stretch/>
        </p:blipFill>
        <p:spPr>
          <a:xfrm>
            <a:off x="8839704" y="1711685"/>
            <a:ext cx="1398108" cy="151353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C9128DE2-F2B0-4EB9-B49B-A080B09F5CB2}"/>
              </a:ext>
            </a:extLst>
          </p:cNvPr>
          <p:cNvGrpSpPr/>
          <p:nvPr/>
        </p:nvGrpSpPr>
        <p:grpSpPr>
          <a:xfrm>
            <a:off x="10928936" y="5762802"/>
            <a:ext cx="1182850" cy="1006014"/>
            <a:chOff x="8313961" y="4015728"/>
            <a:chExt cx="1660073" cy="1396203"/>
          </a:xfrm>
        </p:grpSpPr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580D37D8-7E62-468E-8A00-68B61715EDF0}"/>
                </a:ext>
              </a:extLst>
            </p:cNvPr>
            <p:cNvSpPr/>
            <p:nvPr/>
          </p:nvSpPr>
          <p:spPr bwMode="auto">
            <a:xfrm>
              <a:off x="8313961" y="4015728"/>
              <a:ext cx="1660073" cy="13962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7D7FB1F-D778-4A26-92B2-32F121041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24" y="4196464"/>
              <a:ext cx="1217946" cy="871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83510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D4C2DF3-79D7-4216-AC16-3177CA1EC218}"/>
              </a:ext>
            </a:extLst>
          </p:cNvPr>
          <p:cNvSpPr/>
          <p:nvPr/>
        </p:nvSpPr>
        <p:spPr>
          <a:xfrm rot="7725256">
            <a:off x="10594096" y="-1522258"/>
            <a:ext cx="1079500" cy="50038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5AB082F-7552-47B2-961A-9D88AB3D223D}"/>
              </a:ext>
            </a:extLst>
          </p:cNvPr>
          <p:cNvSpPr/>
          <p:nvPr/>
        </p:nvSpPr>
        <p:spPr>
          <a:xfrm rot="19827437">
            <a:off x="10955338" y="877888"/>
            <a:ext cx="492125" cy="425450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: Shape 48">
            <a:extLst>
              <a:ext uri="{FF2B5EF4-FFF2-40B4-BE49-F238E27FC236}">
                <a16:creationId xmlns:a16="http://schemas.microsoft.com/office/drawing/2014/main" id="{5A88EA32-38FC-4408-90FC-EE98D96AED31}"/>
              </a:ext>
            </a:extLst>
          </p:cNvPr>
          <p:cNvSpPr/>
          <p:nvPr/>
        </p:nvSpPr>
        <p:spPr>
          <a:xfrm>
            <a:off x="-2685473" y="4292418"/>
            <a:ext cx="4329113" cy="4329113"/>
          </a:xfrm>
          <a:custGeom>
            <a:avLst/>
            <a:gdLst>
              <a:gd name="connsiteX0" fmla="*/ 2798136 w 5596274"/>
              <a:gd name="connsiteY0" fmla="*/ 917792 h 5596274"/>
              <a:gd name="connsiteX1" fmla="*/ 917792 w 5596274"/>
              <a:gd name="connsiteY1" fmla="*/ 2798136 h 5596274"/>
              <a:gd name="connsiteX2" fmla="*/ 2798136 w 5596274"/>
              <a:gd name="connsiteY2" fmla="*/ 4678480 h 5596274"/>
              <a:gd name="connsiteX3" fmla="*/ 4678480 w 5596274"/>
              <a:gd name="connsiteY3" fmla="*/ 2798136 h 5596274"/>
              <a:gd name="connsiteX4" fmla="*/ 2798136 w 5596274"/>
              <a:gd name="connsiteY4" fmla="*/ 917792 h 5596274"/>
              <a:gd name="connsiteX5" fmla="*/ 2798137 w 5596274"/>
              <a:gd name="connsiteY5" fmla="*/ 0 h 5596274"/>
              <a:gd name="connsiteX6" fmla="*/ 5596274 w 5596274"/>
              <a:gd name="connsiteY6" fmla="*/ 2798137 h 5596274"/>
              <a:gd name="connsiteX7" fmla="*/ 2798137 w 5596274"/>
              <a:gd name="connsiteY7" fmla="*/ 5596274 h 5596274"/>
              <a:gd name="connsiteX8" fmla="*/ 0 w 5596274"/>
              <a:gd name="connsiteY8" fmla="*/ 2798137 h 5596274"/>
              <a:gd name="connsiteX9" fmla="*/ 2798137 w 5596274"/>
              <a:gd name="connsiteY9" fmla="*/ 0 h 55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6274" h="5596274">
                <a:moveTo>
                  <a:pt x="2798136" y="917792"/>
                </a:moveTo>
                <a:cubicBezTo>
                  <a:pt x="1759651" y="917792"/>
                  <a:pt x="917792" y="1759651"/>
                  <a:pt x="917792" y="2798136"/>
                </a:cubicBezTo>
                <a:cubicBezTo>
                  <a:pt x="917792" y="3836621"/>
                  <a:pt x="1759651" y="4678480"/>
                  <a:pt x="2798136" y="4678480"/>
                </a:cubicBezTo>
                <a:cubicBezTo>
                  <a:pt x="3836621" y="4678480"/>
                  <a:pt x="4678480" y="3836621"/>
                  <a:pt x="4678480" y="2798136"/>
                </a:cubicBezTo>
                <a:cubicBezTo>
                  <a:pt x="4678480" y="1759651"/>
                  <a:pt x="3836621" y="917792"/>
                  <a:pt x="2798136" y="917792"/>
                </a:cubicBezTo>
                <a:close/>
                <a:moveTo>
                  <a:pt x="2798137" y="0"/>
                </a:moveTo>
                <a:cubicBezTo>
                  <a:pt x="4343505" y="0"/>
                  <a:pt x="5596274" y="1252769"/>
                  <a:pt x="5596274" y="2798137"/>
                </a:cubicBezTo>
                <a:cubicBezTo>
                  <a:pt x="5596274" y="4343505"/>
                  <a:pt x="4343505" y="5596274"/>
                  <a:pt x="2798137" y="5596274"/>
                </a:cubicBezTo>
                <a:cubicBezTo>
                  <a:pt x="1252769" y="5596274"/>
                  <a:pt x="0" y="4343505"/>
                  <a:pt x="0" y="2798137"/>
                </a:cubicBezTo>
                <a:cubicBezTo>
                  <a:pt x="0" y="1252769"/>
                  <a:pt x="1252769" y="0"/>
                  <a:pt x="27981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Kelson Sans" panose="02000500000000000000" pitchFamily="50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C98B38-292D-4280-8FD8-C3D3F2E72522}"/>
              </a:ext>
            </a:extLst>
          </p:cNvPr>
          <p:cNvSpPr/>
          <p:nvPr/>
        </p:nvSpPr>
        <p:spPr>
          <a:xfrm>
            <a:off x="698500" y="1039813"/>
            <a:ext cx="247650" cy="2460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42C7D6-20AA-4BF7-90C0-AE6F28A6D432}"/>
              </a:ext>
            </a:extLst>
          </p:cNvPr>
          <p:cNvGrpSpPr/>
          <p:nvPr/>
        </p:nvGrpSpPr>
        <p:grpSpPr>
          <a:xfrm>
            <a:off x="370793" y="1724479"/>
            <a:ext cx="2951262" cy="1666243"/>
            <a:chOff x="477401" y="1654076"/>
            <a:chExt cx="2545968" cy="140994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50DE8E-2A37-4749-8BD7-0140DC599620}"/>
                </a:ext>
              </a:extLst>
            </p:cNvPr>
            <p:cNvSpPr/>
            <p:nvPr/>
          </p:nvSpPr>
          <p:spPr>
            <a:xfrm>
              <a:off x="733646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7EBE0F-D41F-412E-983E-64A618DD7674}"/>
                </a:ext>
              </a:extLst>
            </p:cNvPr>
            <p:cNvSpPr/>
            <p:nvPr/>
          </p:nvSpPr>
          <p:spPr>
            <a:xfrm>
              <a:off x="477401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61EAB1-4120-424C-98FA-61C66F5C27E6}"/>
              </a:ext>
            </a:extLst>
          </p:cNvPr>
          <p:cNvGrpSpPr/>
          <p:nvPr/>
        </p:nvGrpSpPr>
        <p:grpSpPr>
          <a:xfrm>
            <a:off x="7067633" y="4790733"/>
            <a:ext cx="2951261" cy="1666243"/>
            <a:chOff x="6886575" y="4216301"/>
            <a:chExt cx="2545968" cy="140994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C6DB9B-8721-4768-ACF9-6FD407DFD0CD}"/>
                </a:ext>
              </a:extLst>
            </p:cNvPr>
            <p:cNvSpPr/>
            <p:nvPr/>
          </p:nvSpPr>
          <p:spPr>
            <a:xfrm>
              <a:off x="7142820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EA0989-742E-4C7A-9C58-A48FC876C375}"/>
                </a:ext>
              </a:extLst>
            </p:cNvPr>
            <p:cNvSpPr/>
            <p:nvPr/>
          </p:nvSpPr>
          <p:spPr>
            <a:xfrm>
              <a:off x="6886575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95E61B-3C84-4622-A2FD-68187AB14999}"/>
              </a:ext>
            </a:extLst>
          </p:cNvPr>
          <p:cNvGrpSpPr/>
          <p:nvPr/>
        </p:nvGrpSpPr>
        <p:grpSpPr>
          <a:xfrm>
            <a:off x="4636927" y="1724479"/>
            <a:ext cx="2951262" cy="1666242"/>
            <a:chOff x="4951139" y="1654076"/>
            <a:chExt cx="2545968" cy="140994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BE2C33-B1AD-4BE7-AEF0-D159391CC87E}"/>
                </a:ext>
              </a:extLst>
            </p:cNvPr>
            <p:cNvSpPr/>
            <p:nvPr/>
          </p:nvSpPr>
          <p:spPr>
            <a:xfrm>
              <a:off x="5207384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DD01BC-5CBF-47F9-8404-AF92E9832F4B}"/>
                </a:ext>
              </a:extLst>
            </p:cNvPr>
            <p:cNvSpPr/>
            <p:nvPr/>
          </p:nvSpPr>
          <p:spPr>
            <a:xfrm>
              <a:off x="4951139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B62351-4780-49B2-83DC-EA79DBBF4453}"/>
              </a:ext>
            </a:extLst>
          </p:cNvPr>
          <p:cNvGrpSpPr/>
          <p:nvPr/>
        </p:nvGrpSpPr>
        <p:grpSpPr>
          <a:xfrm>
            <a:off x="8915303" y="1724479"/>
            <a:ext cx="2951262" cy="1666243"/>
            <a:chOff x="8641968" y="1654076"/>
            <a:chExt cx="2545968" cy="140994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70B178-B1CD-4C85-AFE6-D89800BB694F}"/>
                </a:ext>
              </a:extLst>
            </p:cNvPr>
            <p:cNvSpPr/>
            <p:nvPr/>
          </p:nvSpPr>
          <p:spPr>
            <a:xfrm>
              <a:off x="8898213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BD84305-B155-4F99-8A18-E268DCCE5ECB}"/>
                </a:ext>
              </a:extLst>
            </p:cNvPr>
            <p:cNvSpPr/>
            <p:nvPr/>
          </p:nvSpPr>
          <p:spPr>
            <a:xfrm>
              <a:off x="8641968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AFBA3F-BFE0-46B1-AACF-7805BE00D818}"/>
              </a:ext>
            </a:extLst>
          </p:cNvPr>
          <p:cNvGrpSpPr/>
          <p:nvPr/>
        </p:nvGrpSpPr>
        <p:grpSpPr>
          <a:xfrm>
            <a:off x="2419417" y="4790734"/>
            <a:ext cx="2951262" cy="1666243"/>
            <a:chOff x="2412837" y="4216301"/>
            <a:chExt cx="2545968" cy="140994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F7AA7C3-AC4B-4291-AD78-4D3AAF607784}"/>
                </a:ext>
              </a:extLst>
            </p:cNvPr>
            <p:cNvSpPr/>
            <p:nvPr/>
          </p:nvSpPr>
          <p:spPr>
            <a:xfrm>
              <a:off x="2669082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291CBA1-284C-4B73-BDAE-42CC879AAC69}"/>
                </a:ext>
              </a:extLst>
            </p:cNvPr>
            <p:cNvSpPr/>
            <p:nvPr/>
          </p:nvSpPr>
          <p:spPr>
            <a:xfrm>
              <a:off x="2412837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A226E18-FEBC-4A27-A5FE-313A95F3F471}"/>
              </a:ext>
            </a:extLst>
          </p:cNvPr>
          <p:cNvSpPr txBox="1"/>
          <p:nvPr/>
        </p:nvSpPr>
        <p:spPr bwMode="auto">
          <a:xfrm>
            <a:off x="219075" y="281037"/>
            <a:ext cx="1032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300" dirty="0">
                <a:solidFill>
                  <a:schemeClr val="bg1"/>
                </a:solidFill>
                <a:latin typeface="Gotham Ultra" pitchFamily="50" charset="0"/>
                <a:ea typeface="Roboto" panose="02000000000000000000" pitchFamily="2" charset="0"/>
                <a:cs typeface="Gotham Ultra" pitchFamily="50" charset="0"/>
              </a:rPr>
              <a:t>TOP FOOD INFLUENCERS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C88951-D951-4AE3-AEE8-C4DF02E62A37}"/>
              </a:ext>
            </a:extLst>
          </p:cNvPr>
          <p:cNvGrpSpPr/>
          <p:nvPr/>
        </p:nvGrpSpPr>
        <p:grpSpPr>
          <a:xfrm>
            <a:off x="1718010" y="1762757"/>
            <a:ext cx="1294768" cy="1373030"/>
            <a:chOff x="1718010" y="1762757"/>
            <a:chExt cx="1294768" cy="137303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BEDFD20-6986-46E6-8DB0-1D779BF00495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Viva Food World 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3.41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9" name="Picture 17" descr="Brand Resources - YouTube">
              <a:extLst>
                <a:ext uri="{FF2B5EF4-FFF2-40B4-BE49-F238E27FC236}">
                  <a16:creationId xmlns:a16="http://schemas.microsoft.com/office/drawing/2014/main" id="{76A3AC73-CEDB-4DB5-8DEF-2FF8DAC9C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5A6A149-3396-4345-B0EC-24E99CFD78D8}"/>
              </a:ext>
            </a:extLst>
          </p:cNvPr>
          <p:cNvSpPr txBox="1"/>
          <p:nvPr/>
        </p:nvSpPr>
        <p:spPr>
          <a:xfrm>
            <a:off x="8427091" y="4808695"/>
            <a:ext cx="1294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Mumbai Foodie  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445 K Followers</a:t>
            </a:r>
            <a:endParaRPr lang="en-I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EF8765E-F6AB-41EF-ABDA-1B1C151F3BA5}"/>
              </a:ext>
            </a:extLst>
          </p:cNvPr>
          <p:cNvGrpSpPr/>
          <p:nvPr/>
        </p:nvGrpSpPr>
        <p:grpSpPr>
          <a:xfrm>
            <a:off x="10340975" y="1771802"/>
            <a:ext cx="1294768" cy="1373030"/>
            <a:chOff x="1718010" y="1762757"/>
            <a:chExt cx="1294768" cy="137303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BDB7D13-AE7D-4FEB-AFAB-322B58F123FE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Veggie Bhaaji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592 K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5" name="Picture 17" descr="Brand Resources - YouTube">
              <a:extLst>
                <a:ext uri="{FF2B5EF4-FFF2-40B4-BE49-F238E27FC236}">
                  <a16:creationId xmlns:a16="http://schemas.microsoft.com/office/drawing/2014/main" id="{B1AD80F7-6E3A-46E8-868E-DA44AB3C79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01DB798-FF2D-45AD-A030-7593ADC08DCF}"/>
              </a:ext>
            </a:extLst>
          </p:cNvPr>
          <p:cNvGrpSpPr/>
          <p:nvPr/>
        </p:nvGrpSpPr>
        <p:grpSpPr>
          <a:xfrm>
            <a:off x="5985007" y="1725695"/>
            <a:ext cx="1294768" cy="1373030"/>
            <a:chOff x="1718010" y="1762757"/>
            <a:chExt cx="1294768" cy="137303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B984D0C-2AC4-4793-8A76-61A359A00C48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Dil</a:t>
              </a:r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Se Foodie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1.27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8" name="Picture 17" descr="Brand Resources - YouTube">
              <a:extLst>
                <a:ext uri="{FF2B5EF4-FFF2-40B4-BE49-F238E27FC236}">
                  <a16:creationId xmlns:a16="http://schemas.microsoft.com/office/drawing/2014/main" id="{957FDE1C-5785-4738-BE00-DB9E9D55AF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8A53B2-6739-43A7-9D15-345BC548BABB}"/>
              </a:ext>
            </a:extLst>
          </p:cNvPr>
          <p:cNvGrpSpPr/>
          <p:nvPr/>
        </p:nvGrpSpPr>
        <p:grpSpPr>
          <a:xfrm>
            <a:off x="3720601" y="4790732"/>
            <a:ext cx="1344399" cy="1373030"/>
            <a:chOff x="1718010" y="1762757"/>
            <a:chExt cx="1294768" cy="137303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D378EA-325D-465C-82AC-596C45AA90E9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Eat Treat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575 K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1" name="Picture 17" descr="Brand Resources - YouTube">
              <a:extLst>
                <a:ext uri="{FF2B5EF4-FFF2-40B4-BE49-F238E27FC236}">
                  <a16:creationId xmlns:a16="http://schemas.microsoft.com/office/drawing/2014/main" id="{AD59CEC5-CC7B-44DC-AC68-5D9F83888D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59B9CC9-45C0-419A-8283-40682085E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8" y="1713607"/>
            <a:ext cx="1366749" cy="1479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947575-EDF9-4AA4-8C08-F6E7654D19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11195"/>
          <a:stretch/>
        </p:blipFill>
        <p:spPr>
          <a:xfrm>
            <a:off x="2398340" y="4770143"/>
            <a:ext cx="1322259" cy="14986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7E3746-B255-4D5F-AECF-9F4554E357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/>
          <a:stretch/>
        </p:blipFill>
        <p:spPr>
          <a:xfrm>
            <a:off x="8898878" y="1714976"/>
            <a:ext cx="1380769" cy="1477848"/>
          </a:xfrm>
          <a:prstGeom prst="rect">
            <a:avLst/>
          </a:prstGeom>
        </p:spPr>
      </p:pic>
      <p:pic>
        <p:nvPicPr>
          <p:cNvPr id="50" name="Picture 17" descr="Instagram icon | Free Vector">
            <a:extLst>
              <a:ext uri="{FF2B5EF4-FFF2-40B4-BE49-F238E27FC236}">
                <a16:creationId xmlns:a16="http://schemas.microsoft.com/office/drawing/2014/main" id="{2C937C98-2073-434D-BB8F-41CCBE840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9848" r="13129" b="12132"/>
          <a:stretch/>
        </p:blipFill>
        <p:spPr bwMode="auto">
          <a:xfrm>
            <a:off x="8494934" y="5699486"/>
            <a:ext cx="437636" cy="46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AA969D-6DC5-4BEC-A014-884FF29939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9" r="17659" b="46106"/>
          <a:stretch/>
        </p:blipFill>
        <p:spPr>
          <a:xfrm>
            <a:off x="7023302" y="4766733"/>
            <a:ext cx="1344399" cy="1498653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08DD61C-E188-4714-B3B0-5517006E6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t="-994" r="21256" b="29368"/>
          <a:stretch/>
        </p:blipFill>
        <p:spPr bwMode="auto">
          <a:xfrm>
            <a:off x="4627431" y="1669389"/>
            <a:ext cx="1316504" cy="152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C42A283-A1A9-4D47-962A-F5CD8B25B658}"/>
              </a:ext>
            </a:extLst>
          </p:cNvPr>
          <p:cNvGrpSpPr/>
          <p:nvPr/>
        </p:nvGrpSpPr>
        <p:grpSpPr>
          <a:xfrm>
            <a:off x="10928936" y="5762802"/>
            <a:ext cx="1182850" cy="1006014"/>
            <a:chOff x="8313961" y="4015728"/>
            <a:chExt cx="1660073" cy="1396203"/>
          </a:xfrm>
        </p:grpSpPr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7E2A2C88-E395-42B1-A5C4-3332179EAF18}"/>
                </a:ext>
              </a:extLst>
            </p:cNvPr>
            <p:cNvSpPr/>
            <p:nvPr/>
          </p:nvSpPr>
          <p:spPr bwMode="auto">
            <a:xfrm>
              <a:off x="8313961" y="4015728"/>
              <a:ext cx="1660073" cy="13962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75813AF-C100-433D-8CA8-A24398A6C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24" y="4196464"/>
              <a:ext cx="1217946" cy="871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0955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12AC8DC-6A59-4C81-AA2D-7BF0B39292F6}"/>
              </a:ext>
            </a:extLst>
          </p:cNvPr>
          <p:cNvSpPr/>
          <p:nvPr/>
        </p:nvSpPr>
        <p:spPr>
          <a:xfrm>
            <a:off x="-1744663" y="4437063"/>
            <a:ext cx="3489326" cy="34893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Kelson Sans" panose="02000500000000000000" pitchFamily="50" charset="0"/>
            </a:endParaRPr>
          </a:p>
        </p:txBody>
      </p:sp>
      <p:sp>
        <p:nvSpPr>
          <p:cNvPr id="3" name="Freeform: Shape 48">
            <a:extLst>
              <a:ext uri="{FF2B5EF4-FFF2-40B4-BE49-F238E27FC236}">
                <a16:creationId xmlns:a16="http://schemas.microsoft.com/office/drawing/2014/main" id="{BA456D65-204C-4896-B486-DCA6F3B1B8CC}"/>
              </a:ext>
            </a:extLst>
          </p:cNvPr>
          <p:cNvSpPr/>
          <p:nvPr/>
        </p:nvSpPr>
        <p:spPr>
          <a:xfrm>
            <a:off x="10340975" y="-2499968"/>
            <a:ext cx="4330700" cy="4330701"/>
          </a:xfrm>
          <a:custGeom>
            <a:avLst/>
            <a:gdLst>
              <a:gd name="connsiteX0" fmla="*/ 2798136 w 5596274"/>
              <a:gd name="connsiteY0" fmla="*/ 917792 h 5596274"/>
              <a:gd name="connsiteX1" fmla="*/ 917792 w 5596274"/>
              <a:gd name="connsiteY1" fmla="*/ 2798136 h 5596274"/>
              <a:gd name="connsiteX2" fmla="*/ 2798136 w 5596274"/>
              <a:gd name="connsiteY2" fmla="*/ 4678480 h 5596274"/>
              <a:gd name="connsiteX3" fmla="*/ 4678480 w 5596274"/>
              <a:gd name="connsiteY3" fmla="*/ 2798136 h 5596274"/>
              <a:gd name="connsiteX4" fmla="*/ 2798136 w 5596274"/>
              <a:gd name="connsiteY4" fmla="*/ 917792 h 5596274"/>
              <a:gd name="connsiteX5" fmla="*/ 2798137 w 5596274"/>
              <a:gd name="connsiteY5" fmla="*/ 0 h 5596274"/>
              <a:gd name="connsiteX6" fmla="*/ 5596274 w 5596274"/>
              <a:gd name="connsiteY6" fmla="*/ 2798137 h 5596274"/>
              <a:gd name="connsiteX7" fmla="*/ 2798137 w 5596274"/>
              <a:gd name="connsiteY7" fmla="*/ 5596274 h 5596274"/>
              <a:gd name="connsiteX8" fmla="*/ 0 w 5596274"/>
              <a:gd name="connsiteY8" fmla="*/ 2798137 h 5596274"/>
              <a:gd name="connsiteX9" fmla="*/ 2798137 w 5596274"/>
              <a:gd name="connsiteY9" fmla="*/ 0 h 55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6274" h="5596274">
                <a:moveTo>
                  <a:pt x="2798136" y="917792"/>
                </a:moveTo>
                <a:cubicBezTo>
                  <a:pt x="1759651" y="917792"/>
                  <a:pt x="917792" y="1759651"/>
                  <a:pt x="917792" y="2798136"/>
                </a:cubicBezTo>
                <a:cubicBezTo>
                  <a:pt x="917792" y="3836621"/>
                  <a:pt x="1759651" y="4678480"/>
                  <a:pt x="2798136" y="4678480"/>
                </a:cubicBezTo>
                <a:cubicBezTo>
                  <a:pt x="3836621" y="4678480"/>
                  <a:pt x="4678480" y="3836621"/>
                  <a:pt x="4678480" y="2798136"/>
                </a:cubicBezTo>
                <a:cubicBezTo>
                  <a:pt x="4678480" y="1759651"/>
                  <a:pt x="3836621" y="917792"/>
                  <a:pt x="2798136" y="917792"/>
                </a:cubicBezTo>
                <a:close/>
                <a:moveTo>
                  <a:pt x="2798137" y="0"/>
                </a:moveTo>
                <a:cubicBezTo>
                  <a:pt x="4343505" y="0"/>
                  <a:pt x="5596274" y="1252769"/>
                  <a:pt x="5596274" y="2798137"/>
                </a:cubicBezTo>
                <a:cubicBezTo>
                  <a:pt x="5596274" y="4343505"/>
                  <a:pt x="4343505" y="5596274"/>
                  <a:pt x="2798137" y="5596274"/>
                </a:cubicBezTo>
                <a:cubicBezTo>
                  <a:pt x="1252769" y="5596274"/>
                  <a:pt x="0" y="4343505"/>
                  <a:pt x="0" y="2798137"/>
                </a:cubicBezTo>
                <a:cubicBezTo>
                  <a:pt x="0" y="1252769"/>
                  <a:pt x="1252769" y="0"/>
                  <a:pt x="27981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Kelson Sans" panose="02000500000000000000" pitchFamily="50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DAA01BC-9442-4E65-987B-8C927B40D5E8}"/>
              </a:ext>
            </a:extLst>
          </p:cNvPr>
          <p:cNvSpPr/>
          <p:nvPr/>
        </p:nvSpPr>
        <p:spPr>
          <a:xfrm>
            <a:off x="2512460" y="3787125"/>
            <a:ext cx="407987" cy="4079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Donut 18">
            <a:extLst>
              <a:ext uri="{FF2B5EF4-FFF2-40B4-BE49-F238E27FC236}">
                <a16:creationId xmlns:a16="http://schemas.microsoft.com/office/drawing/2014/main" id="{4B5E3959-CCC4-4D4D-B891-B3A7F9AC5C1C}"/>
              </a:ext>
            </a:extLst>
          </p:cNvPr>
          <p:cNvSpPr/>
          <p:nvPr/>
        </p:nvSpPr>
        <p:spPr>
          <a:xfrm>
            <a:off x="10720071" y="4967368"/>
            <a:ext cx="536575" cy="536575"/>
          </a:xfrm>
          <a:prstGeom prst="donut">
            <a:avLst>
              <a:gd name="adj" fmla="val 159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Poppins Light" panose="00000400000000000000" pitchFamily="50" charset="0"/>
              <a:cs typeface="Poppins Light" panose="00000400000000000000" pitchFamily="50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A641F5-2CFD-4568-B0FD-86C345A5BBDF}"/>
              </a:ext>
            </a:extLst>
          </p:cNvPr>
          <p:cNvGrpSpPr/>
          <p:nvPr/>
        </p:nvGrpSpPr>
        <p:grpSpPr>
          <a:xfrm>
            <a:off x="370793" y="1724479"/>
            <a:ext cx="2951262" cy="1666243"/>
            <a:chOff x="477401" y="1654076"/>
            <a:chExt cx="2545968" cy="140994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3ACE49F-5CCB-489E-880D-1C81168FAB96}"/>
                </a:ext>
              </a:extLst>
            </p:cNvPr>
            <p:cNvSpPr/>
            <p:nvPr/>
          </p:nvSpPr>
          <p:spPr>
            <a:xfrm>
              <a:off x="733646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C4BE4D-592F-4A9C-9F71-7D1F8C91635D}"/>
                </a:ext>
              </a:extLst>
            </p:cNvPr>
            <p:cNvSpPr/>
            <p:nvPr/>
          </p:nvSpPr>
          <p:spPr>
            <a:xfrm>
              <a:off x="477401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CDFF115-E8BC-403D-8B6D-40545B93AE6D}"/>
              </a:ext>
            </a:extLst>
          </p:cNvPr>
          <p:cNvGrpSpPr/>
          <p:nvPr/>
        </p:nvGrpSpPr>
        <p:grpSpPr>
          <a:xfrm>
            <a:off x="7067633" y="4790733"/>
            <a:ext cx="2951261" cy="1666243"/>
            <a:chOff x="6886575" y="4216301"/>
            <a:chExt cx="2545968" cy="140994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86AECFC-1554-47FB-8E31-5971AFD787BB}"/>
                </a:ext>
              </a:extLst>
            </p:cNvPr>
            <p:cNvSpPr/>
            <p:nvPr/>
          </p:nvSpPr>
          <p:spPr>
            <a:xfrm>
              <a:off x="7142820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3FF9A4A-DA20-4C69-963C-5B95DB311F66}"/>
                </a:ext>
              </a:extLst>
            </p:cNvPr>
            <p:cNvSpPr/>
            <p:nvPr/>
          </p:nvSpPr>
          <p:spPr>
            <a:xfrm>
              <a:off x="6886575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0D91815-30D8-4103-87DB-1630E79F0F41}"/>
              </a:ext>
            </a:extLst>
          </p:cNvPr>
          <p:cNvGrpSpPr/>
          <p:nvPr/>
        </p:nvGrpSpPr>
        <p:grpSpPr>
          <a:xfrm>
            <a:off x="4636927" y="1724479"/>
            <a:ext cx="2951262" cy="1666242"/>
            <a:chOff x="4951139" y="1654076"/>
            <a:chExt cx="2545968" cy="140994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5A18F8-470E-4B07-99A3-EB5C1BEBD9F3}"/>
                </a:ext>
              </a:extLst>
            </p:cNvPr>
            <p:cNvSpPr/>
            <p:nvPr/>
          </p:nvSpPr>
          <p:spPr>
            <a:xfrm>
              <a:off x="5207384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E82FD1E-7615-42F0-ADB4-D0B2B71F0DB1}"/>
                </a:ext>
              </a:extLst>
            </p:cNvPr>
            <p:cNvSpPr/>
            <p:nvPr/>
          </p:nvSpPr>
          <p:spPr>
            <a:xfrm>
              <a:off x="4951139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D5C1216-87E6-4E91-8FA4-D4B6B837BDFA}"/>
              </a:ext>
            </a:extLst>
          </p:cNvPr>
          <p:cNvGrpSpPr/>
          <p:nvPr/>
        </p:nvGrpSpPr>
        <p:grpSpPr>
          <a:xfrm>
            <a:off x="8915303" y="1724479"/>
            <a:ext cx="2951262" cy="1666243"/>
            <a:chOff x="8641968" y="1654076"/>
            <a:chExt cx="2545968" cy="140994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6220C8A-05FE-4601-AFB6-8FDD60269D94}"/>
                </a:ext>
              </a:extLst>
            </p:cNvPr>
            <p:cNvSpPr/>
            <p:nvPr/>
          </p:nvSpPr>
          <p:spPr>
            <a:xfrm>
              <a:off x="8898213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5AC016E-BECA-475F-893E-AFD85E49ADDF}"/>
                </a:ext>
              </a:extLst>
            </p:cNvPr>
            <p:cNvSpPr/>
            <p:nvPr/>
          </p:nvSpPr>
          <p:spPr>
            <a:xfrm>
              <a:off x="8641968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CD79E86-8705-4C0B-B245-7424EA276528}"/>
              </a:ext>
            </a:extLst>
          </p:cNvPr>
          <p:cNvGrpSpPr/>
          <p:nvPr/>
        </p:nvGrpSpPr>
        <p:grpSpPr>
          <a:xfrm>
            <a:off x="2419417" y="4790734"/>
            <a:ext cx="2951262" cy="1666243"/>
            <a:chOff x="2412837" y="4216301"/>
            <a:chExt cx="2545968" cy="1409948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F896D02-C09C-4C7C-9B73-058FC6C5A1A4}"/>
                </a:ext>
              </a:extLst>
            </p:cNvPr>
            <p:cNvSpPr/>
            <p:nvPr/>
          </p:nvSpPr>
          <p:spPr>
            <a:xfrm>
              <a:off x="2669082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7A61398-D1DE-4A61-8FB3-318350288B08}"/>
                </a:ext>
              </a:extLst>
            </p:cNvPr>
            <p:cNvSpPr/>
            <p:nvPr/>
          </p:nvSpPr>
          <p:spPr>
            <a:xfrm>
              <a:off x="2412837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F455C75-B94A-4EEA-9503-AA8270E53410}"/>
              </a:ext>
            </a:extLst>
          </p:cNvPr>
          <p:cNvSpPr txBox="1"/>
          <p:nvPr/>
        </p:nvSpPr>
        <p:spPr bwMode="auto">
          <a:xfrm>
            <a:off x="219075" y="281037"/>
            <a:ext cx="1032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300" dirty="0">
                <a:solidFill>
                  <a:schemeClr val="bg1"/>
                </a:solidFill>
                <a:latin typeface="Gotham Ultra" pitchFamily="50" charset="0"/>
                <a:ea typeface="Roboto" panose="02000000000000000000" pitchFamily="2" charset="0"/>
                <a:cs typeface="Gotham Ultra" pitchFamily="50" charset="0"/>
              </a:rPr>
              <a:t>TOP KIDFLUENCERS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64BCBE4-6C78-4FD6-BE48-58BE1B9F2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0" t="6986" r="17104" b="8904"/>
          <a:stretch/>
        </p:blipFill>
        <p:spPr>
          <a:xfrm>
            <a:off x="4630861" y="1695399"/>
            <a:ext cx="1377607" cy="148655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539A04C-80F0-4875-A231-FEEA838157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65"/>
          <a:stretch/>
        </p:blipFill>
        <p:spPr>
          <a:xfrm>
            <a:off x="7067634" y="4790732"/>
            <a:ext cx="1361992" cy="145747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70BF387-8C0A-4F8C-9A7F-12AD6FD55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1" y="1724479"/>
            <a:ext cx="1279081" cy="14574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DEE9ECE-23F6-4A8B-AB27-034C88BFE8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81"/>
          <a:stretch/>
        </p:blipFill>
        <p:spPr>
          <a:xfrm>
            <a:off x="8903061" y="1713540"/>
            <a:ext cx="1377607" cy="148655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89FC4EA-1C1B-4050-8208-98A6511E6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65" y="4781250"/>
            <a:ext cx="1252705" cy="1466955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6E0606C-1E57-40E5-8D70-251A182ED446}"/>
              </a:ext>
            </a:extLst>
          </p:cNvPr>
          <p:cNvGrpSpPr/>
          <p:nvPr/>
        </p:nvGrpSpPr>
        <p:grpSpPr>
          <a:xfrm>
            <a:off x="1718010" y="1762757"/>
            <a:ext cx="1294768" cy="1373030"/>
            <a:chOff x="1718010" y="1762757"/>
            <a:chExt cx="1294768" cy="1373030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1DC869B-77DD-4030-9B1C-2FFCF65FC9B2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Miss Anand 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7.34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8" name="Picture 17" descr="Brand Resources - YouTube">
              <a:extLst>
                <a:ext uri="{FF2B5EF4-FFF2-40B4-BE49-F238E27FC236}">
                  <a16:creationId xmlns:a16="http://schemas.microsoft.com/office/drawing/2014/main" id="{57D192F5-9224-4CCD-B389-8833266011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84C40E76-FA33-40AF-AEB6-3C3E3D3F1803}"/>
              </a:ext>
            </a:extLst>
          </p:cNvPr>
          <p:cNvSpPr txBox="1"/>
          <p:nvPr/>
        </p:nvSpPr>
        <p:spPr>
          <a:xfrm>
            <a:off x="8427091" y="4808695"/>
            <a:ext cx="1294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Jayas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 Kumar  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145 K Followers</a:t>
            </a:r>
            <a:endParaRPr lang="en-IN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4368A8E-3FE8-40CF-A987-0E6A273CD2C8}"/>
              </a:ext>
            </a:extLst>
          </p:cNvPr>
          <p:cNvGrpSpPr/>
          <p:nvPr/>
        </p:nvGrpSpPr>
        <p:grpSpPr>
          <a:xfrm>
            <a:off x="10340975" y="1771802"/>
            <a:ext cx="1294768" cy="1373030"/>
            <a:chOff x="1718010" y="1762757"/>
            <a:chExt cx="1294768" cy="1373030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65AE5F-1853-4FB6-B138-175812365E0D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Learn with Amar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322 K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2" name="Picture 17" descr="Brand Resources - YouTube">
              <a:extLst>
                <a:ext uri="{FF2B5EF4-FFF2-40B4-BE49-F238E27FC236}">
                  <a16:creationId xmlns:a16="http://schemas.microsoft.com/office/drawing/2014/main" id="{877CB5CC-2B87-46B8-B4F7-65C9C4A01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0F7C71C-B626-4CE7-BB6A-8C2ECA1314EF}"/>
              </a:ext>
            </a:extLst>
          </p:cNvPr>
          <p:cNvGrpSpPr/>
          <p:nvPr/>
        </p:nvGrpSpPr>
        <p:grpSpPr>
          <a:xfrm>
            <a:off x="5985007" y="1725695"/>
            <a:ext cx="1294768" cy="1373030"/>
            <a:chOff x="1718010" y="1762757"/>
            <a:chExt cx="1294768" cy="1373030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43E29DC-E268-485D-9405-7A95FD1AAE35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Aayu</a:t>
              </a:r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and </a:t>
              </a:r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Pihu</a:t>
              </a:r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Show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7.15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5" name="Picture 17" descr="Brand Resources - YouTube">
              <a:extLst>
                <a:ext uri="{FF2B5EF4-FFF2-40B4-BE49-F238E27FC236}">
                  <a16:creationId xmlns:a16="http://schemas.microsoft.com/office/drawing/2014/main" id="{F7E9AD16-C981-427F-B136-4A83BD562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3F49CC7-CF49-417D-83B4-261CC8BD4A9B}"/>
              </a:ext>
            </a:extLst>
          </p:cNvPr>
          <p:cNvGrpSpPr/>
          <p:nvPr/>
        </p:nvGrpSpPr>
        <p:grpSpPr>
          <a:xfrm>
            <a:off x="3720601" y="4790732"/>
            <a:ext cx="1344399" cy="1373030"/>
            <a:chOff x="1718010" y="1762757"/>
            <a:chExt cx="1294768" cy="1373030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754BB1A-A380-4FC7-87EC-C41CD4DC73F6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Wondergirl</a:t>
              </a:r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Ayat 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182 K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8" name="Picture 17" descr="Brand Resources - YouTube">
              <a:extLst>
                <a:ext uri="{FF2B5EF4-FFF2-40B4-BE49-F238E27FC236}">
                  <a16:creationId xmlns:a16="http://schemas.microsoft.com/office/drawing/2014/main" id="{DAA6A0C6-255E-489B-BACB-51AEF1F83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9" name="Picture 17" descr="Instagram icon | Free Vector">
            <a:extLst>
              <a:ext uri="{FF2B5EF4-FFF2-40B4-BE49-F238E27FC236}">
                <a16:creationId xmlns:a16="http://schemas.microsoft.com/office/drawing/2014/main" id="{A32D0082-C083-4B9D-A43D-58EA4B850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51" y="5606412"/>
            <a:ext cx="605924" cy="6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F439E93-1908-409D-A514-484EEA9A255A}"/>
              </a:ext>
            </a:extLst>
          </p:cNvPr>
          <p:cNvGrpSpPr/>
          <p:nvPr/>
        </p:nvGrpSpPr>
        <p:grpSpPr>
          <a:xfrm>
            <a:off x="10928936" y="5762802"/>
            <a:ext cx="1182850" cy="1006014"/>
            <a:chOff x="8313961" y="4015728"/>
            <a:chExt cx="1660073" cy="1396203"/>
          </a:xfrm>
        </p:grpSpPr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090EB9F2-6B2A-4EFB-9EFA-5E18341A8E9E}"/>
                </a:ext>
              </a:extLst>
            </p:cNvPr>
            <p:cNvSpPr/>
            <p:nvPr/>
          </p:nvSpPr>
          <p:spPr bwMode="auto">
            <a:xfrm>
              <a:off x="8313961" y="4015728"/>
              <a:ext cx="1660073" cy="13962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CD692AA-9840-476D-8816-455468D4A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24" y="4196464"/>
              <a:ext cx="1217946" cy="871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16985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6">
            <a:extLst>
              <a:ext uri="{FF2B5EF4-FFF2-40B4-BE49-F238E27FC236}">
                <a16:creationId xmlns:a16="http://schemas.microsoft.com/office/drawing/2014/main" id="{51E08CE9-5F9C-4BA6-90A2-052F302621DA}"/>
              </a:ext>
            </a:extLst>
          </p:cNvPr>
          <p:cNvSpPr>
            <a:spLocks/>
          </p:cNvSpPr>
          <p:nvPr/>
        </p:nvSpPr>
        <p:spPr bwMode="auto">
          <a:xfrm>
            <a:off x="8640053" y="2216966"/>
            <a:ext cx="3525837" cy="4572000"/>
          </a:xfrm>
          <a:custGeom>
            <a:avLst/>
            <a:gdLst>
              <a:gd name="T0" fmla="*/ 939 w 939"/>
              <a:gd name="T1" fmla="*/ 0 h 1216"/>
              <a:gd name="T2" fmla="*/ 939 w 939"/>
              <a:gd name="T3" fmla="*/ 684 h 1216"/>
              <a:gd name="T4" fmla="*/ 493 w 939"/>
              <a:gd name="T5" fmla="*/ 1138 h 1216"/>
              <a:gd name="T6" fmla="*/ 209 w 939"/>
              <a:gd name="T7" fmla="*/ 1138 h 1216"/>
              <a:gd name="T8" fmla="*/ 0 w 939"/>
              <a:gd name="T9" fmla="*/ 929 h 1216"/>
              <a:gd name="T10" fmla="*/ 939 w 939"/>
              <a:gd name="T11" fmla="*/ 0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39" h="1216">
                <a:moveTo>
                  <a:pt x="939" y="0"/>
                </a:moveTo>
                <a:cubicBezTo>
                  <a:pt x="939" y="684"/>
                  <a:pt x="939" y="684"/>
                  <a:pt x="939" y="684"/>
                </a:cubicBezTo>
                <a:cubicBezTo>
                  <a:pt x="493" y="1138"/>
                  <a:pt x="493" y="1138"/>
                  <a:pt x="493" y="1138"/>
                </a:cubicBezTo>
                <a:cubicBezTo>
                  <a:pt x="415" y="1216"/>
                  <a:pt x="287" y="1216"/>
                  <a:pt x="209" y="1138"/>
                </a:cubicBezTo>
                <a:cubicBezTo>
                  <a:pt x="0" y="929"/>
                  <a:pt x="0" y="929"/>
                  <a:pt x="0" y="929"/>
                </a:cubicBezTo>
                <a:lnTo>
                  <a:pt x="93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5" name="Freeform: Shape 48">
            <a:extLst>
              <a:ext uri="{FF2B5EF4-FFF2-40B4-BE49-F238E27FC236}">
                <a16:creationId xmlns:a16="http://schemas.microsoft.com/office/drawing/2014/main" id="{8760F257-95D8-4B92-A574-ECD63BAA541F}"/>
              </a:ext>
            </a:extLst>
          </p:cNvPr>
          <p:cNvSpPr/>
          <p:nvPr/>
        </p:nvSpPr>
        <p:spPr>
          <a:xfrm>
            <a:off x="5902325" y="-3082925"/>
            <a:ext cx="4329113" cy="4329113"/>
          </a:xfrm>
          <a:custGeom>
            <a:avLst/>
            <a:gdLst>
              <a:gd name="connsiteX0" fmla="*/ 2798136 w 5596274"/>
              <a:gd name="connsiteY0" fmla="*/ 917792 h 5596274"/>
              <a:gd name="connsiteX1" fmla="*/ 917792 w 5596274"/>
              <a:gd name="connsiteY1" fmla="*/ 2798136 h 5596274"/>
              <a:gd name="connsiteX2" fmla="*/ 2798136 w 5596274"/>
              <a:gd name="connsiteY2" fmla="*/ 4678480 h 5596274"/>
              <a:gd name="connsiteX3" fmla="*/ 4678480 w 5596274"/>
              <a:gd name="connsiteY3" fmla="*/ 2798136 h 5596274"/>
              <a:gd name="connsiteX4" fmla="*/ 2798136 w 5596274"/>
              <a:gd name="connsiteY4" fmla="*/ 917792 h 5596274"/>
              <a:gd name="connsiteX5" fmla="*/ 2798137 w 5596274"/>
              <a:gd name="connsiteY5" fmla="*/ 0 h 5596274"/>
              <a:gd name="connsiteX6" fmla="*/ 5596274 w 5596274"/>
              <a:gd name="connsiteY6" fmla="*/ 2798137 h 5596274"/>
              <a:gd name="connsiteX7" fmla="*/ 2798137 w 5596274"/>
              <a:gd name="connsiteY7" fmla="*/ 5596274 h 5596274"/>
              <a:gd name="connsiteX8" fmla="*/ 0 w 5596274"/>
              <a:gd name="connsiteY8" fmla="*/ 2798137 h 5596274"/>
              <a:gd name="connsiteX9" fmla="*/ 2798137 w 5596274"/>
              <a:gd name="connsiteY9" fmla="*/ 0 h 55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6274" h="5596274">
                <a:moveTo>
                  <a:pt x="2798136" y="917792"/>
                </a:moveTo>
                <a:cubicBezTo>
                  <a:pt x="1759651" y="917792"/>
                  <a:pt x="917792" y="1759651"/>
                  <a:pt x="917792" y="2798136"/>
                </a:cubicBezTo>
                <a:cubicBezTo>
                  <a:pt x="917792" y="3836621"/>
                  <a:pt x="1759651" y="4678480"/>
                  <a:pt x="2798136" y="4678480"/>
                </a:cubicBezTo>
                <a:cubicBezTo>
                  <a:pt x="3836621" y="4678480"/>
                  <a:pt x="4678480" y="3836621"/>
                  <a:pt x="4678480" y="2798136"/>
                </a:cubicBezTo>
                <a:cubicBezTo>
                  <a:pt x="4678480" y="1759651"/>
                  <a:pt x="3836621" y="917792"/>
                  <a:pt x="2798136" y="917792"/>
                </a:cubicBezTo>
                <a:close/>
                <a:moveTo>
                  <a:pt x="2798137" y="0"/>
                </a:moveTo>
                <a:cubicBezTo>
                  <a:pt x="4343505" y="0"/>
                  <a:pt x="5596274" y="1252769"/>
                  <a:pt x="5596274" y="2798137"/>
                </a:cubicBezTo>
                <a:cubicBezTo>
                  <a:pt x="5596274" y="4343505"/>
                  <a:pt x="4343505" y="5596274"/>
                  <a:pt x="2798137" y="5596274"/>
                </a:cubicBezTo>
                <a:cubicBezTo>
                  <a:pt x="1252769" y="5596274"/>
                  <a:pt x="0" y="4343505"/>
                  <a:pt x="0" y="2798137"/>
                </a:cubicBezTo>
                <a:cubicBezTo>
                  <a:pt x="0" y="1252769"/>
                  <a:pt x="1252769" y="0"/>
                  <a:pt x="27981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Kelson Sans" panose="02000500000000000000" pitchFamily="50" charset="0"/>
            </a:endParaRPr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D2085FDE-76B8-4033-8655-D235248D48A3}"/>
              </a:ext>
            </a:extLst>
          </p:cNvPr>
          <p:cNvSpPr/>
          <p:nvPr/>
        </p:nvSpPr>
        <p:spPr>
          <a:xfrm rot="2208412">
            <a:off x="166664" y="6100219"/>
            <a:ext cx="695325" cy="696912"/>
          </a:xfrm>
          <a:prstGeom prst="mathMultiply">
            <a:avLst>
              <a:gd name="adj1" fmla="val 1310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A7A237B-886F-454A-ACF5-7B014DFE64EC}"/>
              </a:ext>
            </a:extLst>
          </p:cNvPr>
          <p:cNvSpPr/>
          <p:nvPr/>
        </p:nvSpPr>
        <p:spPr>
          <a:xfrm rot="19827437">
            <a:off x="10955338" y="877888"/>
            <a:ext cx="492125" cy="425450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E99FD8D-CC1B-4C8D-A554-1D261E76AA69}"/>
              </a:ext>
            </a:extLst>
          </p:cNvPr>
          <p:cNvSpPr txBox="1"/>
          <p:nvPr/>
        </p:nvSpPr>
        <p:spPr bwMode="auto">
          <a:xfrm>
            <a:off x="219075" y="281037"/>
            <a:ext cx="1032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300" dirty="0">
                <a:solidFill>
                  <a:schemeClr val="bg1"/>
                </a:solidFill>
                <a:latin typeface="Gotham Ultra" pitchFamily="50" charset="0"/>
                <a:ea typeface="Roboto" panose="02000000000000000000" pitchFamily="2" charset="0"/>
                <a:cs typeface="Gotham Ultra" pitchFamily="50" charset="0"/>
              </a:rPr>
              <a:t>TOP GAMING INFLUENCERS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33343A2-635A-4515-8259-82AD0B308122}"/>
              </a:ext>
            </a:extLst>
          </p:cNvPr>
          <p:cNvGrpSpPr/>
          <p:nvPr/>
        </p:nvGrpSpPr>
        <p:grpSpPr>
          <a:xfrm>
            <a:off x="370793" y="1724479"/>
            <a:ext cx="2951262" cy="1666243"/>
            <a:chOff x="477401" y="1654076"/>
            <a:chExt cx="2545968" cy="140994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609B07C-CFF9-4D1C-80C6-FED564A27DC7}"/>
                </a:ext>
              </a:extLst>
            </p:cNvPr>
            <p:cNvSpPr/>
            <p:nvPr/>
          </p:nvSpPr>
          <p:spPr>
            <a:xfrm>
              <a:off x="733646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E1DB3B1-07A4-469D-AB79-4270121D1793}"/>
                </a:ext>
              </a:extLst>
            </p:cNvPr>
            <p:cNvSpPr/>
            <p:nvPr/>
          </p:nvSpPr>
          <p:spPr>
            <a:xfrm>
              <a:off x="477401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E4201B1-22CB-4CF4-9B75-9D9494D5C959}"/>
              </a:ext>
            </a:extLst>
          </p:cNvPr>
          <p:cNvGrpSpPr/>
          <p:nvPr/>
        </p:nvGrpSpPr>
        <p:grpSpPr>
          <a:xfrm>
            <a:off x="7067633" y="4790733"/>
            <a:ext cx="2951261" cy="1666243"/>
            <a:chOff x="6886575" y="4216301"/>
            <a:chExt cx="2545968" cy="140994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6678798-6B06-4346-BAB3-65D448E0197A}"/>
                </a:ext>
              </a:extLst>
            </p:cNvPr>
            <p:cNvSpPr/>
            <p:nvPr/>
          </p:nvSpPr>
          <p:spPr>
            <a:xfrm>
              <a:off x="7142820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06979F3-89D1-432A-A566-6C2B8AF5EB07}"/>
                </a:ext>
              </a:extLst>
            </p:cNvPr>
            <p:cNvSpPr/>
            <p:nvPr/>
          </p:nvSpPr>
          <p:spPr>
            <a:xfrm>
              <a:off x="6886575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6F23D83-7C25-4A71-BAD7-990F25A9B3F5}"/>
              </a:ext>
            </a:extLst>
          </p:cNvPr>
          <p:cNvGrpSpPr/>
          <p:nvPr/>
        </p:nvGrpSpPr>
        <p:grpSpPr>
          <a:xfrm>
            <a:off x="4636927" y="1724479"/>
            <a:ext cx="2951262" cy="1666242"/>
            <a:chOff x="4951139" y="1654076"/>
            <a:chExt cx="2545968" cy="1409948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2BF7591-0B6E-4F60-825C-B05CE1EE512D}"/>
                </a:ext>
              </a:extLst>
            </p:cNvPr>
            <p:cNvSpPr/>
            <p:nvPr/>
          </p:nvSpPr>
          <p:spPr>
            <a:xfrm>
              <a:off x="5207384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8E81433-82F8-4993-84E9-8B16B6CA0979}"/>
                </a:ext>
              </a:extLst>
            </p:cNvPr>
            <p:cNvSpPr/>
            <p:nvPr/>
          </p:nvSpPr>
          <p:spPr>
            <a:xfrm>
              <a:off x="4951139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2614318-8B88-4404-883F-611892938F94}"/>
              </a:ext>
            </a:extLst>
          </p:cNvPr>
          <p:cNvGrpSpPr/>
          <p:nvPr/>
        </p:nvGrpSpPr>
        <p:grpSpPr>
          <a:xfrm>
            <a:off x="8915303" y="1724479"/>
            <a:ext cx="2951262" cy="1666243"/>
            <a:chOff x="8641968" y="1654076"/>
            <a:chExt cx="2545968" cy="1409948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0114A59-AC91-42F3-B9F6-B89F5BF0CCB0}"/>
                </a:ext>
              </a:extLst>
            </p:cNvPr>
            <p:cNvSpPr/>
            <p:nvPr/>
          </p:nvSpPr>
          <p:spPr>
            <a:xfrm>
              <a:off x="8898213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82072BF-0B6E-47B2-BA48-47B6865C7C1C}"/>
                </a:ext>
              </a:extLst>
            </p:cNvPr>
            <p:cNvSpPr/>
            <p:nvPr/>
          </p:nvSpPr>
          <p:spPr>
            <a:xfrm>
              <a:off x="8641968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6407DAA-9F7C-46C2-B6C7-2BF6254C83AE}"/>
              </a:ext>
            </a:extLst>
          </p:cNvPr>
          <p:cNvGrpSpPr/>
          <p:nvPr/>
        </p:nvGrpSpPr>
        <p:grpSpPr>
          <a:xfrm>
            <a:off x="2419417" y="4790734"/>
            <a:ext cx="2951262" cy="1666243"/>
            <a:chOff x="2412837" y="4216301"/>
            <a:chExt cx="2545968" cy="140994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7ECBE54-197F-4E91-AE0C-85CFA7807269}"/>
                </a:ext>
              </a:extLst>
            </p:cNvPr>
            <p:cNvSpPr/>
            <p:nvPr/>
          </p:nvSpPr>
          <p:spPr>
            <a:xfrm>
              <a:off x="2669082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DEF1BA5-19A6-4D9E-AE63-D0D7A576470F}"/>
                </a:ext>
              </a:extLst>
            </p:cNvPr>
            <p:cNvSpPr/>
            <p:nvPr/>
          </p:nvSpPr>
          <p:spPr>
            <a:xfrm>
              <a:off x="2412837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2B58038-8204-4EDC-A877-2C5DB33AB167}"/>
              </a:ext>
            </a:extLst>
          </p:cNvPr>
          <p:cNvGrpSpPr/>
          <p:nvPr/>
        </p:nvGrpSpPr>
        <p:grpSpPr>
          <a:xfrm>
            <a:off x="1718010" y="1762757"/>
            <a:ext cx="1294768" cy="1373030"/>
            <a:chOff x="1718010" y="1762757"/>
            <a:chExt cx="1294768" cy="137303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0B4F9DE-EF5F-4769-9B7C-65A142884724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Dynamo</a:t>
              </a:r>
            </a:p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Gaming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7.59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7" name="Picture 17" descr="Brand Resources - YouTube">
              <a:extLst>
                <a:ext uri="{FF2B5EF4-FFF2-40B4-BE49-F238E27FC236}">
                  <a16:creationId xmlns:a16="http://schemas.microsoft.com/office/drawing/2014/main" id="{F3602730-B848-426A-970E-CCF07C9FA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508EB2A-4F94-4AC1-A335-3A4097753372}"/>
              </a:ext>
            </a:extLst>
          </p:cNvPr>
          <p:cNvGrpSpPr/>
          <p:nvPr/>
        </p:nvGrpSpPr>
        <p:grpSpPr>
          <a:xfrm>
            <a:off x="8427091" y="4808695"/>
            <a:ext cx="1294768" cy="1373030"/>
            <a:chOff x="1718010" y="1762757"/>
            <a:chExt cx="1294768" cy="137303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F0E5B16-05C9-4C09-82A6-0BB4985FC597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Kronten</a:t>
              </a:r>
              <a:endParaRPr lang="en-US" sz="1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Gaming  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1.86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0" name="Picture 17" descr="Brand Resources - YouTube">
              <a:extLst>
                <a:ext uri="{FF2B5EF4-FFF2-40B4-BE49-F238E27FC236}">
                  <a16:creationId xmlns:a16="http://schemas.microsoft.com/office/drawing/2014/main" id="{0728036B-8117-4A7B-958D-D533B8361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518E07C-63A8-4C4F-86E3-0AEB763DEE56}"/>
              </a:ext>
            </a:extLst>
          </p:cNvPr>
          <p:cNvGrpSpPr/>
          <p:nvPr/>
        </p:nvGrpSpPr>
        <p:grpSpPr>
          <a:xfrm>
            <a:off x="10340975" y="1771802"/>
            <a:ext cx="1294768" cy="1373030"/>
            <a:chOff x="1718010" y="1762757"/>
            <a:chExt cx="1294768" cy="137303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2E22E28-D7EC-4873-92D8-52AB9B4D90D2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Gyan Gaming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2.64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3" name="Picture 17" descr="Brand Resources - YouTube">
              <a:extLst>
                <a:ext uri="{FF2B5EF4-FFF2-40B4-BE49-F238E27FC236}">
                  <a16:creationId xmlns:a16="http://schemas.microsoft.com/office/drawing/2014/main" id="{86FC75FF-C667-4B9E-8B1E-29225ECE6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3190FC7-5B7C-4793-AF4B-A19D351D3C0E}"/>
              </a:ext>
            </a:extLst>
          </p:cNvPr>
          <p:cNvGrpSpPr/>
          <p:nvPr/>
        </p:nvGrpSpPr>
        <p:grpSpPr>
          <a:xfrm>
            <a:off x="5985007" y="1725695"/>
            <a:ext cx="1294768" cy="1373030"/>
            <a:chOff x="1718010" y="1762757"/>
            <a:chExt cx="1294768" cy="137303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A10E54D-E6D6-4765-B336-E3357AC1B9D7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Mortal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5.01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6" name="Picture 17" descr="Brand Resources - YouTube">
              <a:extLst>
                <a:ext uri="{FF2B5EF4-FFF2-40B4-BE49-F238E27FC236}">
                  <a16:creationId xmlns:a16="http://schemas.microsoft.com/office/drawing/2014/main" id="{24F188B8-B443-4D2D-8D6D-43E084A9F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73637BB-5ECA-4A59-A4CA-23BF020C089D}"/>
              </a:ext>
            </a:extLst>
          </p:cNvPr>
          <p:cNvGrpSpPr/>
          <p:nvPr/>
        </p:nvGrpSpPr>
        <p:grpSpPr>
          <a:xfrm>
            <a:off x="3720601" y="4790732"/>
            <a:ext cx="1344399" cy="1373030"/>
            <a:chOff x="1718010" y="1762757"/>
            <a:chExt cx="1294768" cy="1373030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219F840-6553-4A74-B0F8-7413397C072A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OneSpot</a:t>
              </a:r>
              <a:endParaRPr lang="en-US" sz="1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Gaming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2.17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9" name="Picture 17" descr="Brand Resources - YouTube">
              <a:extLst>
                <a:ext uri="{FF2B5EF4-FFF2-40B4-BE49-F238E27FC236}">
                  <a16:creationId xmlns:a16="http://schemas.microsoft.com/office/drawing/2014/main" id="{CD2D1057-DDD1-4E92-968C-D86C0723C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0A131782-1C8D-4E5E-8F17-E171B3707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3" y="1726539"/>
            <a:ext cx="1295541" cy="146781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8F43CC0-A815-42FF-B24C-5D535599C9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0" r="21534"/>
          <a:stretch/>
        </p:blipFill>
        <p:spPr>
          <a:xfrm>
            <a:off x="4613306" y="1702453"/>
            <a:ext cx="1294768" cy="147949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AAF52DF-8F4C-4342-B0F4-76FBE2BEE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r="9665" b="40051"/>
          <a:stretch/>
        </p:blipFill>
        <p:spPr>
          <a:xfrm>
            <a:off x="7077237" y="4775206"/>
            <a:ext cx="1330163" cy="145747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55D45E6-ACEF-4100-B4B5-3A059C96A0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8"/>
          <a:stretch/>
        </p:blipFill>
        <p:spPr>
          <a:xfrm>
            <a:off x="2387480" y="4775206"/>
            <a:ext cx="1298814" cy="145747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DF80866-AF64-4A6A-9F0E-894987686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b="21814"/>
          <a:stretch/>
        </p:blipFill>
        <p:spPr bwMode="auto">
          <a:xfrm>
            <a:off x="8895076" y="1717913"/>
            <a:ext cx="1379684" cy="14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1BDAFFE-13F4-47A8-9ACE-1A6B8FE180EE}"/>
              </a:ext>
            </a:extLst>
          </p:cNvPr>
          <p:cNvGrpSpPr/>
          <p:nvPr/>
        </p:nvGrpSpPr>
        <p:grpSpPr>
          <a:xfrm>
            <a:off x="10928936" y="5762802"/>
            <a:ext cx="1182850" cy="1006014"/>
            <a:chOff x="8313961" y="4015728"/>
            <a:chExt cx="1660073" cy="1396203"/>
          </a:xfrm>
        </p:grpSpPr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660BBC7A-CB06-4592-BBA8-603E658CD53C}"/>
                </a:ext>
              </a:extLst>
            </p:cNvPr>
            <p:cNvSpPr/>
            <p:nvPr/>
          </p:nvSpPr>
          <p:spPr bwMode="auto">
            <a:xfrm>
              <a:off x="8313961" y="4015728"/>
              <a:ext cx="1660073" cy="13962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F46964D-CD14-4A7D-B7F8-5323839A1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24" y="4196464"/>
              <a:ext cx="1217946" cy="871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6968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2F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D4C2DF3-79D7-4216-AC16-3177CA1EC218}"/>
              </a:ext>
            </a:extLst>
          </p:cNvPr>
          <p:cNvSpPr/>
          <p:nvPr/>
        </p:nvSpPr>
        <p:spPr>
          <a:xfrm rot="7725256">
            <a:off x="10594096" y="-1522258"/>
            <a:ext cx="1079500" cy="50038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5AB082F-7552-47B2-961A-9D88AB3D223D}"/>
              </a:ext>
            </a:extLst>
          </p:cNvPr>
          <p:cNvSpPr/>
          <p:nvPr/>
        </p:nvSpPr>
        <p:spPr>
          <a:xfrm rot="19827437">
            <a:off x="10955338" y="877888"/>
            <a:ext cx="492125" cy="425450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: Shape 48">
            <a:extLst>
              <a:ext uri="{FF2B5EF4-FFF2-40B4-BE49-F238E27FC236}">
                <a16:creationId xmlns:a16="http://schemas.microsoft.com/office/drawing/2014/main" id="{5A88EA32-38FC-4408-90FC-EE98D96AED31}"/>
              </a:ext>
            </a:extLst>
          </p:cNvPr>
          <p:cNvSpPr/>
          <p:nvPr/>
        </p:nvSpPr>
        <p:spPr>
          <a:xfrm>
            <a:off x="-2685473" y="4292418"/>
            <a:ext cx="4329113" cy="4329113"/>
          </a:xfrm>
          <a:custGeom>
            <a:avLst/>
            <a:gdLst>
              <a:gd name="connsiteX0" fmla="*/ 2798136 w 5596274"/>
              <a:gd name="connsiteY0" fmla="*/ 917792 h 5596274"/>
              <a:gd name="connsiteX1" fmla="*/ 917792 w 5596274"/>
              <a:gd name="connsiteY1" fmla="*/ 2798136 h 5596274"/>
              <a:gd name="connsiteX2" fmla="*/ 2798136 w 5596274"/>
              <a:gd name="connsiteY2" fmla="*/ 4678480 h 5596274"/>
              <a:gd name="connsiteX3" fmla="*/ 4678480 w 5596274"/>
              <a:gd name="connsiteY3" fmla="*/ 2798136 h 5596274"/>
              <a:gd name="connsiteX4" fmla="*/ 2798136 w 5596274"/>
              <a:gd name="connsiteY4" fmla="*/ 917792 h 5596274"/>
              <a:gd name="connsiteX5" fmla="*/ 2798137 w 5596274"/>
              <a:gd name="connsiteY5" fmla="*/ 0 h 5596274"/>
              <a:gd name="connsiteX6" fmla="*/ 5596274 w 5596274"/>
              <a:gd name="connsiteY6" fmla="*/ 2798137 h 5596274"/>
              <a:gd name="connsiteX7" fmla="*/ 2798137 w 5596274"/>
              <a:gd name="connsiteY7" fmla="*/ 5596274 h 5596274"/>
              <a:gd name="connsiteX8" fmla="*/ 0 w 5596274"/>
              <a:gd name="connsiteY8" fmla="*/ 2798137 h 5596274"/>
              <a:gd name="connsiteX9" fmla="*/ 2798137 w 5596274"/>
              <a:gd name="connsiteY9" fmla="*/ 0 h 559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6274" h="5596274">
                <a:moveTo>
                  <a:pt x="2798136" y="917792"/>
                </a:moveTo>
                <a:cubicBezTo>
                  <a:pt x="1759651" y="917792"/>
                  <a:pt x="917792" y="1759651"/>
                  <a:pt x="917792" y="2798136"/>
                </a:cubicBezTo>
                <a:cubicBezTo>
                  <a:pt x="917792" y="3836621"/>
                  <a:pt x="1759651" y="4678480"/>
                  <a:pt x="2798136" y="4678480"/>
                </a:cubicBezTo>
                <a:cubicBezTo>
                  <a:pt x="3836621" y="4678480"/>
                  <a:pt x="4678480" y="3836621"/>
                  <a:pt x="4678480" y="2798136"/>
                </a:cubicBezTo>
                <a:cubicBezTo>
                  <a:pt x="4678480" y="1759651"/>
                  <a:pt x="3836621" y="917792"/>
                  <a:pt x="2798136" y="917792"/>
                </a:cubicBezTo>
                <a:close/>
                <a:moveTo>
                  <a:pt x="2798137" y="0"/>
                </a:moveTo>
                <a:cubicBezTo>
                  <a:pt x="4343505" y="0"/>
                  <a:pt x="5596274" y="1252769"/>
                  <a:pt x="5596274" y="2798137"/>
                </a:cubicBezTo>
                <a:cubicBezTo>
                  <a:pt x="5596274" y="4343505"/>
                  <a:pt x="4343505" y="5596274"/>
                  <a:pt x="2798137" y="5596274"/>
                </a:cubicBezTo>
                <a:cubicBezTo>
                  <a:pt x="1252769" y="5596274"/>
                  <a:pt x="0" y="4343505"/>
                  <a:pt x="0" y="2798137"/>
                </a:cubicBezTo>
                <a:cubicBezTo>
                  <a:pt x="0" y="1252769"/>
                  <a:pt x="1252769" y="0"/>
                  <a:pt x="27981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Kelson Sans" panose="02000500000000000000" pitchFamily="50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C98B38-292D-4280-8FD8-C3D3F2E72522}"/>
              </a:ext>
            </a:extLst>
          </p:cNvPr>
          <p:cNvSpPr/>
          <p:nvPr/>
        </p:nvSpPr>
        <p:spPr>
          <a:xfrm>
            <a:off x="698500" y="1039813"/>
            <a:ext cx="247650" cy="2460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C962E1-D8F3-4DD4-9473-77422A5FC269}"/>
              </a:ext>
            </a:extLst>
          </p:cNvPr>
          <p:cNvSpPr txBox="1"/>
          <p:nvPr/>
        </p:nvSpPr>
        <p:spPr bwMode="auto">
          <a:xfrm>
            <a:off x="219075" y="281037"/>
            <a:ext cx="1032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300" dirty="0">
                <a:solidFill>
                  <a:schemeClr val="bg1"/>
                </a:solidFill>
                <a:latin typeface="Gotham Ultra" pitchFamily="50" charset="0"/>
                <a:ea typeface="Roboto" panose="02000000000000000000" pitchFamily="2" charset="0"/>
                <a:cs typeface="Gotham Ultra" pitchFamily="50" charset="0"/>
              </a:rPr>
              <a:t>TOP TECH INFLUENCERS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2BC6AE-F521-4D96-A7F4-FAFFA9048A2C}"/>
              </a:ext>
            </a:extLst>
          </p:cNvPr>
          <p:cNvGrpSpPr/>
          <p:nvPr/>
        </p:nvGrpSpPr>
        <p:grpSpPr>
          <a:xfrm>
            <a:off x="298980" y="1721024"/>
            <a:ext cx="3023075" cy="1697967"/>
            <a:chOff x="415450" y="1627232"/>
            <a:chExt cx="2607919" cy="143679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0D1D25-54CF-44EB-9849-B1A245A8EB36}"/>
                </a:ext>
              </a:extLst>
            </p:cNvPr>
            <p:cNvSpPr/>
            <p:nvPr/>
          </p:nvSpPr>
          <p:spPr>
            <a:xfrm>
              <a:off x="733646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F02966F-C618-4B51-87C8-902B05B2106C}"/>
                </a:ext>
              </a:extLst>
            </p:cNvPr>
            <p:cNvSpPr/>
            <p:nvPr/>
          </p:nvSpPr>
          <p:spPr>
            <a:xfrm>
              <a:off x="477401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3D30B02-6AA6-4CC5-8F35-12220BC1F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89" r="18708"/>
            <a:stretch/>
          </p:blipFill>
          <p:spPr>
            <a:xfrm>
              <a:off x="415450" y="1627232"/>
              <a:ext cx="1216887" cy="1286978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93AE226-B5C0-4DC5-A37E-65CF33D66B67}"/>
              </a:ext>
            </a:extLst>
          </p:cNvPr>
          <p:cNvGrpSpPr/>
          <p:nvPr/>
        </p:nvGrpSpPr>
        <p:grpSpPr>
          <a:xfrm>
            <a:off x="6994170" y="4759680"/>
            <a:ext cx="3024725" cy="1697295"/>
            <a:chOff x="6823200" y="4190025"/>
            <a:chExt cx="2609343" cy="1436224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266B85C-6217-4BE5-9AC8-196DFF5B6C3B}"/>
                </a:ext>
              </a:extLst>
            </p:cNvPr>
            <p:cNvSpPr/>
            <p:nvPr/>
          </p:nvSpPr>
          <p:spPr>
            <a:xfrm>
              <a:off x="7142820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E27EEE6-39D2-4672-BCCB-CD3E9BD85FB4}"/>
                </a:ext>
              </a:extLst>
            </p:cNvPr>
            <p:cNvSpPr/>
            <p:nvPr/>
          </p:nvSpPr>
          <p:spPr>
            <a:xfrm>
              <a:off x="6886575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19F36EC-B0C0-4B21-80C7-55FD0F3B3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200" y="4190025"/>
              <a:ext cx="1208236" cy="1259567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012691-9FF2-48A2-AF2A-CC8860C47909}"/>
              </a:ext>
            </a:extLst>
          </p:cNvPr>
          <p:cNvGrpSpPr/>
          <p:nvPr/>
        </p:nvGrpSpPr>
        <p:grpSpPr>
          <a:xfrm>
            <a:off x="4636927" y="1721024"/>
            <a:ext cx="2951262" cy="1669698"/>
            <a:chOff x="4951139" y="1651152"/>
            <a:chExt cx="2545968" cy="141287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35E6E36-C68A-4758-9103-8CA046862E76}"/>
                </a:ext>
              </a:extLst>
            </p:cNvPr>
            <p:cNvSpPr/>
            <p:nvPr/>
          </p:nvSpPr>
          <p:spPr>
            <a:xfrm>
              <a:off x="5207384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3F259A6-E51C-47D9-ABEB-C4DF1C96D8E2}"/>
                </a:ext>
              </a:extLst>
            </p:cNvPr>
            <p:cNvSpPr/>
            <p:nvPr/>
          </p:nvSpPr>
          <p:spPr>
            <a:xfrm>
              <a:off x="4951139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D139874-3127-4823-A224-8B119AD88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139" y="1651152"/>
              <a:ext cx="1208236" cy="120823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4B488A3-EAC7-4443-B1C6-BCC8237070F6}"/>
              </a:ext>
            </a:extLst>
          </p:cNvPr>
          <p:cNvGrpSpPr/>
          <p:nvPr/>
        </p:nvGrpSpPr>
        <p:grpSpPr>
          <a:xfrm>
            <a:off x="8902046" y="1721024"/>
            <a:ext cx="2964517" cy="1680988"/>
            <a:chOff x="8630533" y="1641599"/>
            <a:chExt cx="2557403" cy="1422425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B3CB5F4-DF98-4D28-B438-6787409C4FA6}"/>
                </a:ext>
              </a:extLst>
            </p:cNvPr>
            <p:cNvSpPr/>
            <p:nvPr/>
          </p:nvSpPr>
          <p:spPr>
            <a:xfrm>
              <a:off x="8898213" y="1830733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8B22C58-28B2-4C80-80B1-ADA38DA7AD50}"/>
                </a:ext>
              </a:extLst>
            </p:cNvPr>
            <p:cNvSpPr/>
            <p:nvPr/>
          </p:nvSpPr>
          <p:spPr>
            <a:xfrm>
              <a:off x="8641968" y="1654076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5A3DC77-8301-4DE0-BB6F-F1DA0BF97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533" y="1641599"/>
              <a:ext cx="1216887" cy="1286978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CB62418-F729-4940-A2EB-9B8497D368E5}"/>
              </a:ext>
            </a:extLst>
          </p:cNvPr>
          <p:cNvGrpSpPr/>
          <p:nvPr/>
        </p:nvGrpSpPr>
        <p:grpSpPr>
          <a:xfrm>
            <a:off x="2377634" y="4790731"/>
            <a:ext cx="2993045" cy="1666245"/>
            <a:chOff x="2376792" y="4216299"/>
            <a:chExt cx="2582013" cy="140995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75F0102-6387-4462-BF18-462CE4E2F387}"/>
                </a:ext>
              </a:extLst>
            </p:cNvPr>
            <p:cNvSpPr/>
            <p:nvPr/>
          </p:nvSpPr>
          <p:spPr>
            <a:xfrm>
              <a:off x="2669082" y="4392958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F9F3AAA-F8C6-405A-A718-920E5D841692}"/>
                </a:ext>
              </a:extLst>
            </p:cNvPr>
            <p:cNvSpPr/>
            <p:nvPr/>
          </p:nvSpPr>
          <p:spPr>
            <a:xfrm>
              <a:off x="2412837" y="4216301"/>
              <a:ext cx="2289723" cy="123329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 panose="00000400000000000000" pitchFamily="50" charset="0"/>
                <a:ea typeface="+mn-ea"/>
                <a:cs typeface="Poppins Light" panose="00000400000000000000" pitchFamily="50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90F0B28-4EE5-4AC1-8294-31ED873C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6792" y="4216299"/>
              <a:ext cx="1116959" cy="1233292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C6F4989-ECAB-4883-824B-8C50EF955F58}"/>
              </a:ext>
            </a:extLst>
          </p:cNvPr>
          <p:cNvGrpSpPr/>
          <p:nvPr/>
        </p:nvGrpSpPr>
        <p:grpSpPr>
          <a:xfrm>
            <a:off x="1718010" y="1762757"/>
            <a:ext cx="1294768" cy="1373030"/>
            <a:chOff x="1718010" y="1762757"/>
            <a:chExt cx="1294768" cy="1373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ADB447A-6743-4AAC-B53A-FAD04C072DE7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Technical Guruji  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17.2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9" name="Picture 17" descr="Brand Resources - YouTube">
              <a:extLst>
                <a:ext uri="{FF2B5EF4-FFF2-40B4-BE49-F238E27FC236}">
                  <a16:creationId xmlns:a16="http://schemas.microsoft.com/office/drawing/2014/main" id="{D2DF7F58-3E6B-4378-9A2E-5962AEB1C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1F42CD1-EE7E-4AEB-B6D5-A1C222A6F476}"/>
              </a:ext>
            </a:extLst>
          </p:cNvPr>
          <p:cNvGrpSpPr/>
          <p:nvPr/>
        </p:nvGrpSpPr>
        <p:grpSpPr>
          <a:xfrm>
            <a:off x="8427091" y="4808695"/>
            <a:ext cx="1294768" cy="1373030"/>
            <a:chOff x="1718010" y="1762757"/>
            <a:chExt cx="1294768" cy="1373030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0FD497F-58AD-4312-BFE4-5FE273B1BF92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Geeky</a:t>
              </a:r>
            </a:p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Ranjeet  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2.94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2" name="Picture 17" descr="Brand Resources - YouTube">
              <a:extLst>
                <a:ext uri="{FF2B5EF4-FFF2-40B4-BE49-F238E27FC236}">
                  <a16:creationId xmlns:a16="http://schemas.microsoft.com/office/drawing/2014/main" id="{A23A4625-AF71-4810-A63F-963F1E34F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4BDADCE-5C0F-4014-80E3-4C0D2D64A0E9}"/>
              </a:ext>
            </a:extLst>
          </p:cNvPr>
          <p:cNvGrpSpPr/>
          <p:nvPr/>
        </p:nvGrpSpPr>
        <p:grpSpPr>
          <a:xfrm>
            <a:off x="10340975" y="1771802"/>
            <a:ext cx="1294768" cy="1373030"/>
            <a:chOff x="1718010" y="1762757"/>
            <a:chExt cx="1294768" cy="1373030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E4A74A2-5DA7-4520-882C-30E2E119CABB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Trackin</a:t>
              </a:r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Tech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4.42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5" name="Picture 17" descr="Brand Resources - YouTube">
              <a:extLst>
                <a:ext uri="{FF2B5EF4-FFF2-40B4-BE49-F238E27FC236}">
                  <a16:creationId xmlns:a16="http://schemas.microsoft.com/office/drawing/2014/main" id="{F72A32B2-0708-4500-80D6-E0B6290D8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0F15426-1144-4354-BC16-BD86EE560063}"/>
              </a:ext>
            </a:extLst>
          </p:cNvPr>
          <p:cNvGrpSpPr/>
          <p:nvPr/>
        </p:nvGrpSpPr>
        <p:grpSpPr>
          <a:xfrm>
            <a:off x="5985007" y="1725695"/>
            <a:ext cx="1294768" cy="1373030"/>
            <a:chOff x="1718010" y="1762757"/>
            <a:chExt cx="1294768" cy="1373030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86674BE-3809-4DD7-ABE8-F4009D12150F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Technology Gyan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6.33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8" name="Picture 17" descr="Brand Resources - YouTube">
              <a:extLst>
                <a:ext uri="{FF2B5EF4-FFF2-40B4-BE49-F238E27FC236}">
                  <a16:creationId xmlns:a16="http://schemas.microsoft.com/office/drawing/2014/main" id="{E834F7A2-ACFB-4D76-82F0-A1AE6C288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AD2AB6E-43ED-45DC-8274-C0D1E7518450}"/>
              </a:ext>
            </a:extLst>
          </p:cNvPr>
          <p:cNvGrpSpPr/>
          <p:nvPr/>
        </p:nvGrpSpPr>
        <p:grpSpPr>
          <a:xfrm>
            <a:off x="3720601" y="4790732"/>
            <a:ext cx="1344399" cy="1373030"/>
            <a:chOff x="1718010" y="1762757"/>
            <a:chExt cx="1294768" cy="1373030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5DDEAD8-48E5-4EBB-B5AD-676061300716}"/>
                </a:ext>
              </a:extLst>
            </p:cNvPr>
            <p:cNvSpPr txBox="1"/>
            <p:nvPr/>
          </p:nvSpPr>
          <p:spPr>
            <a:xfrm>
              <a:off x="1718010" y="1762757"/>
              <a:ext cx="1294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Tech </a:t>
              </a:r>
            </a:p>
            <a:p>
              <a:r>
                <a:rPr lang="en-US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Burner 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3.16 M Followers</a:t>
              </a:r>
              <a:endParaRPr lang="en-IN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1" name="Picture 17" descr="Brand Resources - YouTube">
              <a:extLst>
                <a:ext uri="{FF2B5EF4-FFF2-40B4-BE49-F238E27FC236}">
                  <a16:creationId xmlns:a16="http://schemas.microsoft.com/office/drawing/2014/main" id="{C15CB219-40B0-4274-A24A-3EC2298ED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15" y="2794030"/>
              <a:ext cx="491618" cy="3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58CF79-6EAD-4497-BAB5-CA268036B419}"/>
              </a:ext>
            </a:extLst>
          </p:cNvPr>
          <p:cNvGrpSpPr/>
          <p:nvPr/>
        </p:nvGrpSpPr>
        <p:grpSpPr>
          <a:xfrm>
            <a:off x="10928936" y="5762802"/>
            <a:ext cx="1182850" cy="1006014"/>
            <a:chOff x="8313961" y="4015728"/>
            <a:chExt cx="1660073" cy="1396203"/>
          </a:xfrm>
        </p:grpSpPr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6C8D54C7-85AF-462C-AB07-3EFD1A5B5084}"/>
                </a:ext>
              </a:extLst>
            </p:cNvPr>
            <p:cNvSpPr/>
            <p:nvPr/>
          </p:nvSpPr>
          <p:spPr bwMode="auto">
            <a:xfrm>
              <a:off x="8313961" y="4015728"/>
              <a:ext cx="1660073" cy="13962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D8F1434-7202-4DCF-88D1-D4E55EC2F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24" y="4196464"/>
              <a:ext cx="1217946" cy="8718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346204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57A5"/>
      </a:accent1>
      <a:accent2>
        <a:srgbClr val="FFAB19"/>
      </a:accent2>
      <a:accent3>
        <a:srgbClr val="EF2F58"/>
      </a:accent3>
      <a:accent4>
        <a:srgbClr val="F26297"/>
      </a:accent4>
      <a:accent5>
        <a:srgbClr val="55BF91"/>
      </a:accent5>
      <a:accent6>
        <a:srgbClr val="72409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346</Words>
  <Application>Microsoft Office PowerPoint</Application>
  <PresentationFormat>Widescreen</PresentationFormat>
  <Paragraphs>126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Gotham Ultra</vt:lpstr>
      <vt:lpstr>Kelson Sans</vt:lpstr>
      <vt:lpstr>Poppins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luthfy duana</dc:creator>
  <cp:lastModifiedBy> </cp:lastModifiedBy>
  <cp:revision>90</cp:revision>
  <dcterms:created xsi:type="dcterms:W3CDTF">2019-11-08T03:01:10Z</dcterms:created>
  <dcterms:modified xsi:type="dcterms:W3CDTF">2020-06-12T10:00:39Z</dcterms:modified>
</cp:coreProperties>
</file>